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48"/>
  </p:notesMasterIdLst>
  <p:sldIdLst>
    <p:sldId id="259" r:id="rId3"/>
    <p:sldId id="291" r:id="rId4"/>
    <p:sldId id="315" r:id="rId5"/>
    <p:sldId id="316" r:id="rId6"/>
    <p:sldId id="318" r:id="rId7"/>
    <p:sldId id="321" r:id="rId8"/>
    <p:sldId id="319" r:id="rId9"/>
    <p:sldId id="323" r:id="rId10"/>
    <p:sldId id="324" r:id="rId11"/>
    <p:sldId id="325" r:id="rId12"/>
    <p:sldId id="317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51" r:id="rId21"/>
    <p:sldId id="352" r:id="rId22"/>
    <p:sldId id="353" r:id="rId23"/>
    <p:sldId id="333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54" r:id="rId33"/>
    <p:sldId id="436" r:id="rId34"/>
    <p:sldId id="437" r:id="rId35"/>
    <p:sldId id="438" r:id="rId36"/>
    <p:sldId id="355" r:id="rId37"/>
    <p:sldId id="32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43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59875FA-B34C-4644-827F-FE7A88340F06}">
          <p14:sldIdLst>
            <p14:sldId id="259"/>
            <p14:sldId id="291"/>
          </p14:sldIdLst>
        </p14:section>
        <p14:section name="批量归一化-batch normalization" id="{C36AC121-5CB2-4AEB-ABD1-0A1A50376CAC}">
          <p14:sldIdLst>
            <p14:sldId id="315"/>
            <p14:sldId id="316"/>
            <p14:sldId id="318"/>
            <p14:sldId id="321"/>
            <p14:sldId id="319"/>
            <p14:sldId id="323"/>
            <p14:sldId id="324"/>
            <p14:sldId id="325"/>
            <p14:sldId id="317"/>
          </p14:sldIdLst>
        </p14:section>
        <p14:section name="batch normalization代码部分" id="{64200068-B661-463B-8CF9-89E21B59DDA0}">
          <p14:sldIdLst>
            <p14:sldId id="326"/>
            <p14:sldId id="327"/>
            <p14:sldId id="328"/>
            <p14:sldId id="329"/>
          </p14:sldIdLst>
        </p14:section>
        <p14:section name="ResNet" id="{C0EBAF9D-47E0-4846-945F-CF0A03808275}">
          <p14:sldIdLst>
            <p14:sldId id="330"/>
            <p14:sldId id="331"/>
            <p14:sldId id="332"/>
            <p14:sldId id="351"/>
            <p14:sldId id="352"/>
            <p14:sldId id="353"/>
            <p14:sldId id="333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54"/>
            <p14:sldId id="436"/>
            <p14:sldId id="437"/>
            <p14:sldId id="438"/>
            <p14:sldId id="355"/>
          </p14:sldIdLst>
        </p14:section>
        <p14:section name="ResNet" id="{922DD1E3-9B4A-4547-BCF1-1DFC5748CAEE}">
          <p14:sldIdLst>
            <p14:sldId id="32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4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2C115-409C-4CCB-BBE9-7A25B519A2EF}" v="942" dt="2023-04-20T13:44:43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0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u, Luyu" userId="471a887e-b510-4c9d-b541-6e363df7b1a1" providerId="ADAL" clId="{2292C115-409C-4CCB-BBE9-7A25B519A2EF}"/>
    <pc:docChg chg="undo custSel addSld delSld modSld sldOrd delMainMaster addSection modSection">
      <pc:chgData name="Niu, Luyu" userId="471a887e-b510-4c9d-b541-6e363df7b1a1" providerId="ADAL" clId="{2292C115-409C-4CCB-BBE9-7A25B519A2EF}" dt="2023-04-20T14:25:15.754" v="4995" actId="1076"/>
      <pc:docMkLst>
        <pc:docMk/>
      </pc:docMkLst>
      <pc:sldChg chg="new del">
        <pc:chgData name="Niu, Luyu" userId="471a887e-b510-4c9d-b541-6e363df7b1a1" providerId="ADAL" clId="{2292C115-409C-4CCB-BBE9-7A25B519A2EF}" dt="2023-04-17T05:17:05.579" v="9" actId="47"/>
        <pc:sldMkLst>
          <pc:docMk/>
          <pc:sldMk cId="741196258" sldId="256"/>
        </pc:sldMkLst>
      </pc:sldChg>
      <pc:sldChg chg="new del">
        <pc:chgData name="Niu, Luyu" userId="471a887e-b510-4c9d-b541-6e363df7b1a1" providerId="ADAL" clId="{2292C115-409C-4CCB-BBE9-7A25B519A2EF}" dt="2023-04-17T05:18:50.163" v="17" actId="47"/>
        <pc:sldMkLst>
          <pc:docMk/>
          <pc:sldMk cId="3801616151" sldId="257"/>
        </pc:sldMkLst>
      </pc:sldChg>
      <pc:sldChg chg="new del">
        <pc:chgData name="Niu, Luyu" userId="471a887e-b510-4c9d-b541-6e363df7b1a1" providerId="ADAL" clId="{2292C115-409C-4CCB-BBE9-7A25B519A2EF}" dt="2023-04-17T09:40:11.755" v="414" actId="2696"/>
        <pc:sldMkLst>
          <pc:docMk/>
          <pc:sldMk cId="395030008" sldId="258"/>
        </pc:sldMkLst>
      </pc:sldChg>
      <pc:sldChg chg="add del setBg">
        <pc:chgData name="Niu, Luyu" userId="471a887e-b510-4c9d-b541-6e363df7b1a1" providerId="ADAL" clId="{2292C115-409C-4CCB-BBE9-7A25B519A2EF}" dt="2023-04-17T05:16:55.553" v="8"/>
        <pc:sldMkLst>
          <pc:docMk/>
          <pc:sldMk cId="1471769842" sldId="259"/>
        </pc:sldMkLst>
      </pc:sldChg>
      <pc:sldChg chg="del">
        <pc:chgData name="Niu, Luyu" userId="471a887e-b510-4c9d-b541-6e363df7b1a1" providerId="ADAL" clId="{2292C115-409C-4CCB-BBE9-7A25B519A2EF}" dt="2023-04-17T05:17:32.069" v="10"/>
        <pc:sldMkLst>
          <pc:docMk/>
          <pc:sldMk cId="2430821307" sldId="260"/>
        </pc:sldMkLst>
      </pc:sldChg>
      <pc:sldChg chg="add del setBg">
        <pc:chgData name="Niu, Luyu" userId="471a887e-b510-4c9d-b541-6e363df7b1a1" providerId="ADAL" clId="{2292C115-409C-4CCB-BBE9-7A25B519A2EF}" dt="2023-04-17T05:16:55.360" v="7"/>
        <pc:sldMkLst>
          <pc:docMk/>
          <pc:sldMk cId="4091371944" sldId="260"/>
        </pc:sldMkLst>
      </pc:sldChg>
      <pc:sldChg chg="modSp add mod">
        <pc:chgData name="Niu, Luyu" userId="471a887e-b510-4c9d-b541-6e363df7b1a1" providerId="ADAL" clId="{2292C115-409C-4CCB-BBE9-7A25B519A2EF}" dt="2023-04-20T13:46:47.365" v="4992" actId="1076"/>
        <pc:sldMkLst>
          <pc:docMk/>
          <pc:sldMk cId="1568226790" sldId="291"/>
        </pc:sldMkLst>
        <pc:picChg chg="mod">
          <ac:chgData name="Niu, Luyu" userId="471a887e-b510-4c9d-b541-6e363df7b1a1" providerId="ADAL" clId="{2292C115-409C-4CCB-BBE9-7A25B519A2EF}" dt="2023-04-20T13:46:47.365" v="4992" actId="1076"/>
          <ac:picMkLst>
            <pc:docMk/>
            <pc:sldMk cId="1568226790" sldId="291"/>
            <ac:picMk id="3" creationId="{09376341-68C2-9756-155B-06437CDE2054}"/>
          </ac:picMkLst>
        </pc:picChg>
      </pc:sldChg>
      <pc:sldChg chg="addSp delSp modSp add del mod">
        <pc:chgData name="Niu, Luyu" userId="471a887e-b510-4c9d-b541-6e363df7b1a1" providerId="ADAL" clId="{2292C115-409C-4CCB-BBE9-7A25B519A2EF}" dt="2023-04-17T09:37:57.149" v="412" actId="14100"/>
        <pc:sldMkLst>
          <pc:docMk/>
          <pc:sldMk cId="4193969563" sldId="315"/>
        </pc:sldMkLst>
        <pc:spChg chg="add mod">
          <ac:chgData name="Niu, Luyu" userId="471a887e-b510-4c9d-b541-6e363df7b1a1" providerId="ADAL" clId="{2292C115-409C-4CCB-BBE9-7A25B519A2EF}" dt="2023-04-17T05:41:06.721" v="121" actId="12"/>
          <ac:spMkLst>
            <pc:docMk/>
            <pc:sldMk cId="4193969563" sldId="315"/>
            <ac:spMk id="3" creationId="{23B3C215-768F-F717-C1DF-03A9EEE5E669}"/>
          </ac:spMkLst>
        </pc:spChg>
        <pc:spChg chg="add mod">
          <ac:chgData name="Niu, Luyu" userId="471a887e-b510-4c9d-b541-6e363df7b1a1" providerId="ADAL" clId="{2292C115-409C-4CCB-BBE9-7A25B519A2EF}" dt="2023-04-17T09:37:57.149" v="412" actId="14100"/>
          <ac:spMkLst>
            <pc:docMk/>
            <pc:sldMk cId="4193969563" sldId="315"/>
            <ac:spMk id="5" creationId="{A82D1BCE-1330-3656-E6E7-F522CC12042E}"/>
          </ac:spMkLst>
        </pc:spChg>
        <pc:spChg chg="add del mod">
          <ac:chgData name="Niu, Luyu" userId="471a887e-b510-4c9d-b541-6e363df7b1a1" providerId="ADAL" clId="{2292C115-409C-4CCB-BBE9-7A25B519A2EF}" dt="2023-04-17T05:27:04.585" v="56" actId="21"/>
          <ac:spMkLst>
            <pc:docMk/>
            <pc:sldMk cId="4193969563" sldId="315"/>
            <ac:spMk id="7" creationId="{A869969A-8924-A97C-138D-89055A2BB552}"/>
          </ac:spMkLst>
        </pc:spChg>
        <pc:spChg chg="add mod">
          <ac:chgData name="Niu, Luyu" userId="471a887e-b510-4c9d-b541-6e363df7b1a1" providerId="ADAL" clId="{2292C115-409C-4CCB-BBE9-7A25B519A2EF}" dt="2023-04-17T05:41:01.841" v="120" actId="12"/>
          <ac:spMkLst>
            <pc:docMk/>
            <pc:sldMk cId="4193969563" sldId="315"/>
            <ac:spMk id="10" creationId="{167E830A-2445-1160-B470-DAC91BFC3E66}"/>
          </ac:spMkLst>
        </pc:spChg>
        <pc:picChg chg="add del">
          <ac:chgData name="Niu, Luyu" userId="471a887e-b510-4c9d-b541-6e363df7b1a1" providerId="ADAL" clId="{2292C115-409C-4CCB-BBE9-7A25B519A2EF}" dt="2023-04-17T05:26:50.722" v="51" actId="21"/>
          <ac:picMkLst>
            <pc:docMk/>
            <pc:sldMk cId="4193969563" sldId="315"/>
            <ac:picMk id="8" creationId="{5BDE5CB0-5C10-5ADC-AEE0-45E59B9E729C}"/>
          </ac:picMkLst>
        </pc:picChg>
      </pc:sldChg>
      <pc:sldChg chg="addSp modSp add mod">
        <pc:chgData name="Niu, Luyu" userId="471a887e-b510-4c9d-b541-6e363df7b1a1" providerId="ADAL" clId="{2292C115-409C-4CCB-BBE9-7A25B519A2EF}" dt="2023-04-17T05:46:49.124" v="131" actId="14100"/>
        <pc:sldMkLst>
          <pc:docMk/>
          <pc:sldMk cId="3691796214" sldId="316"/>
        </pc:sldMkLst>
        <pc:spChg chg="add mod">
          <ac:chgData name="Niu, Luyu" userId="471a887e-b510-4c9d-b541-6e363df7b1a1" providerId="ADAL" clId="{2292C115-409C-4CCB-BBE9-7A25B519A2EF}" dt="2023-04-17T05:41:57.132" v="129" actId="1076"/>
          <ac:spMkLst>
            <pc:docMk/>
            <pc:sldMk cId="3691796214" sldId="316"/>
            <ac:spMk id="3" creationId="{E8301B24-8AB2-29C9-F017-8F1FB54B329F}"/>
          </ac:spMkLst>
        </pc:spChg>
        <pc:picChg chg="add mod modCrop">
          <ac:chgData name="Niu, Luyu" userId="471a887e-b510-4c9d-b541-6e363df7b1a1" providerId="ADAL" clId="{2292C115-409C-4CCB-BBE9-7A25B519A2EF}" dt="2023-04-17T05:46:49.124" v="131" actId="14100"/>
          <ac:picMkLst>
            <pc:docMk/>
            <pc:sldMk cId="3691796214" sldId="316"/>
            <ac:picMk id="2" creationId="{A665CFA0-EA34-45AD-1FD4-909DD6487682}"/>
          </ac:picMkLst>
        </pc:picChg>
      </pc:sldChg>
      <pc:sldChg chg="addSp modSp add mod ord">
        <pc:chgData name="Niu, Luyu" userId="471a887e-b510-4c9d-b541-6e363df7b1a1" providerId="ADAL" clId="{2292C115-409C-4CCB-BBE9-7A25B519A2EF}" dt="2023-04-17T14:36:35.820" v="1133"/>
        <pc:sldMkLst>
          <pc:docMk/>
          <pc:sldMk cId="1730693102" sldId="317"/>
        </pc:sldMkLst>
        <pc:spChg chg="add mod">
          <ac:chgData name="Niu, Luyu" userId="471a887e-b510-4c9d-b541-6e363df7b1a1" providerId="ADAL" clId="{2292C115-409C-4CCB-BBE9-7A25B519A2EF}" dt="2023-04-17T09:31:09.317" v="139" actId="255"/>
          <ac:spMkLst>
            <pc:docMk/>
            <pc:sldMk cId="1730693102" sldId="317"/>
            <ac:spMk id="3" creationId="{8DA8453D-F88B-290E-21AD-388C8B788043}"/>
          </ac:spMkLst>
        </pc:spChg>
      </pc:sldChg>
      <pc:sldChg chg="addSp delSp modSp add mod ord setBg">
        <pc:chgData name="Niu, Luyu" userId="471a887e-b510-4c9d-b541-6e363df7b1a1" providerId="ADAL" clId="{2292C115-409C-4CCB-BBE9-7A25B519A2EF}" dt="2023-04-20T12:56:17.106" v="3464"/>
        <pc:sldMkLst>
          <pc:docMk/>
          <pc:sldMk cId="801892390" sldId="318"/>
        </pc:sldMkLst>
        <pc:spChg chg="add mod">
          <ac:chgData name="Niu, Luyu" userId="471a887e-b510-4c9d-b541-6e363df7b1a1" providerId="ADAL" clId="{2292C115-409C-4CCB-BBE9-7A25B519A2EF}" dt="2023-04-17T09:34:35.409" v="385" actId="26606"/>
          <ac:spMkLst>
            <pc:docMk/>
            <pc:sldMk cId="801892390" sldId="318"/>
            <ac:spMk id="3" creationId="{02A2414F-AF56-BA64-1973-2099ECEC3931}"/>
          </ac:spMkLst>
        </pc:spChg>
        <pc:spChg chg="add del">
          <ac:chgData name="Niu, Luyu" userId="471a887e-b510-4c9d-b541-6e363df7b1a1" providerId="ADAL" clId="{2292C115-409C-4CCB-BBE9-7A25B519A2EF}" dt="2023-04-17T09:34:35.409" v="385" actId="26606"/>
          <ac:spMkLst>
            <pc:docMk/>
            <pc:sldMk cId="801892390" sldId="318"/>
            <ac:spMk id="7" creationId="{F3060C83-F051-4F0E-ABAD-AA0DFC48B218}"/>
          </ac:spMkLst>
        </pc:spChg>
        <pc:spChg chg="add del">
          <ac:chgData name="Niu, Luyu" userId="471a887e-b510-4c9d-b541-6e363df7b1a1" providerId="ADAL" clId="{2292C115-409C-4CCB-BBE9-7A25B519A2EF}" dt="2023-04-17T09:34:35.409" v="385" actId="26606"/>
          <ac:spMkLst>
            <pc:docMk/>
            <pc:sldMk cId="801892390" sldId="318"/>
            <ac:spMk id="9" creationId="{83C98ABE-055B-441F-B07E-44F97F083C39}"/>
          </ac:spMkLst>
        </pc:spChg>
        <pc:spChg chg="add del">
          <ac:chgData name="Niu, Luyu" userId="471a887e-b510-4c9d-b541-6e363df7b1a1" providerId="ADAL" clId="{2292C115-409C-4CCB-BBE9-7A25B519A2EF}" dt="2023-04-17T09:34:35.409" v="385" actId="26606"/>
          <ac:spMkLst>
            <pc:docMk/>
            <pc:sldMk cId="801892390" sldId="318"/>
            <ac:spMk id="11" creationId="{29FDB030-9B49-4CED-8CCD-4D99382388AC}"/>
          </ac:spMkLst>
        </pc:spChg>
        <pc:spChg chg="add del">
          <ac:chgData name="Niu, Luyu" userId="471a887e-b510-4c9d-b541-6e363df7b1a1" providerId="ADAL" clId="{2292C115-409C-4CCB-BBE9-7A25B519A2EF}" dt="2023-04-17T09:34:35.409" v="385" actId="26606"/>
          <ac:spMkLst>
            <pc:docMk/>
            <pc:sldMk cId="801892390" sldId="318"/>
            <ac:spMk id="13" creationId="{3783CA14-24A1-485C-8B30-D6A5D87987AD}"/>
          </ac:spMkLst>
        </pc:spChg>
        <pc:spChg chg="add del">
          <ac:chgData name="Niu, Luyu" userId="471a887e-b510-4c9d-b541-6e363df7b1a1" providerId="ADAL" clId="{2292C115-409C-4CCB-BBE9-7A25B519A2EF}" dt="2023-04-17T09:34:35.409" v="385" actId="26606"/>
          <ac:spMkLst>
            <pc:docMk/>
            <pc:sldMk cId="801892390" sldId="318"/>
            <ac:spMk id="15" creationId="{9A97C86A-04D6-40F7-AE84-31AB43E6A846}"/>
          </ac:spMkLst>
        </pc:spChg>
        <pc:spChg chg="add del">
          <ac:chgData name="Niu, Luyu" userId="471a887e-b510-4c9d-b541-6e363df7b1a1" providerId="ADAL" clId="{2292C115-409C-4CCB-BBE9-7A25B519A2EF}" dt="2023-04-17T09:34:35.409" v="385" actId="26606"/>
          <ac:spMkLst>
            <pc:docMk/>
            <pc:sldMk cId="801892390" sldId="318"/>
            <ac:spMk id="17" creationId="{FF9F2414-84E8-453E-B1F3-389FDE8192D9}"/>
          </ac:spMkLst>
        </pc:spChg>
        <pc:spChg chg="add del">
          <ac:chgData name="Niu, Luyu" userId="471a887e-b510-4c9d-b541-6e363df7b1a1" providerId="ADAL" clId="{2292C115-409C-4CCB-BBE9-7A25B519A2EF}" dt="2023-04-17T09:34:35.409" v="385" actId="26606"/>
          <ac:spMkLst>
            <pc:docMk/>
            <pc:sldMk cId="801892390" sldId="318"/>
            <ac:spMk id="19" creationId="{3ECA69A1-7536-43AC-85EF-C7106179F5ED}"/>
          </ac:spMkLst>
        </pc:spChg>
        <pc:spChg chg="add del">
          <ac:chgData name="Niu, Luyu" userId="471a887e-b510-4c9d-b541-6e363df7b1a1" providerId="ADAL" clId="{2292C115-409C-4CCB-BBE9-7A25B519A2EF}" dt="2023-04-17T09:34:35.395" v="384" actId="26606"/>
          <ac:spMkLst>
            <pc:docMk/>
            <pc:sldMk cId="801892390" sldId="318"/>
            <ac:spMk id="24" creationId="{D4771268-CB57-404A-9271-370EB28F6090}"/>
          </ac:spMkLst>
        </pc:spChg>
        <pc:spChg chg="add">
          <ac:chgData name="Niu, Luyu" userId="471a887e-b510-4c9d-b541-6e363df7b1a1" providerId="ADAL" clId="{2292C115-409C-4CCB-BBE9-7A25B519A2EF}" dt="2023-04-17T09:34:35.409" v="385" actId="26606"/>
          <ac:spMkLst>
            <pc:docMk/>
            <pc:sldMk cId="801892390" sldId="318"/>
            <ac:spMk id="30" creationId="{47942995-B07F-4636-9A06-C6A104B260A8}"/>
          </ac:spMkLst>
        </pc:spChg>
        <pc:spChg chg="add">
          <ac:chgData name="Niu, Luyu" userId="471a887e-b510-4c9d-b541-6e363df7b1a1" providerId="ADAL" clId="{2292C115-409C-4CCB-BBE9-7A25B519A2EF}" dt="2023-04-17T09:34:35.409" v="385" actId="26606"/>
          <ac:spMkLst>
            <pc:docMk/>
            <pc:sldMk cId="801892390" sldId="318"/>
            <ac:spMk id="31" creationId="{B81933D1-5615-42C7-9C0B-4EB7105CCE2D}"/>
          </ac:spMkLst>
        </pc:spChg>
        <pc:spChg chg="add">
          <ac:chgData name="Niu, Luyu" userId="471a887e-b510-4c9d-b541-6e363df7b1a1" providerId="ADAL" clId="{2292C115-409C-4CCB-BBE9-7A25B519A2EF}" dt="2023-04-17T09:34:35.409" v="385" actId="26606"/>
          <ac:spMkLst>
            <pc:docMk/>
            <pc:sldMk cId="801892390" sldId="318"/>
            <ac:spMk id="33" creationId="{19C9EAEA-39D0-4B0E-A0EB-51E7B26740B1}"/>
          </ac:spMkLst>
        </pc:spChg>
        <pc:grpChg chg="mod">
          <ac:chgData name="Niu, Luyu" userId="471a887e-b510-4c9d-b541-6e363df7b1a1" providerId="ADAL" clId="{2292C115-409C-4CCB-BBE9-7A25B519A2EF}" dt="2023-04-20T12:56:05.787" v="3456"/>
          <ac:grpSpMkLst>
            <pc:docMk/>
            <pc:sldMk cId="801892390" sldId="318"/>
            <ac:grpSpMk id="6" creationId="{6C762324-08BB-D663-36D4-A50D240581FA}"/>
          </ac:grpSpMkLst>
        </pc:grpChg>
        <pc:grpChg chg="del mod">
          <ac:chgData name="Niu, Luyu" userId="471a887e-b510-4c9d-b541-6e363df7b1a1" providerId="ADAL" clId="{2292C115-409C-4CCB-BBE9-7A25B519A2EF}" dt="2023-04-20T12:56:17.106" v="3464"/>
          <ac:grpSpMkLst>
            <pc:docMk/>
            <pc:sldMk cId="801892390" sldId="318"/>
            <ac:grpSpMk id="11" creationId="{63AA64C9-D3DA-E03B-D979-2D4E1E70E054}"/>
          </ac:grpSpMkLst>
        </pc:grpChg>
        <pc:grpChg chg="mod">
          <ac:chgData name="Niu, Luyu" userId="471a887e-b510-4c9d-b541-6e363df7b1a1" providerId="ADAL" clId="{2292C115-409C-4CCB-BBE9-7A25B519A2EF}" dt="2023-04-20T12:56:17.106" v="3464"/>
          <ac:grpSpMkLst>
            <pc:docMk/>
            <pc:sldMk cId="801892390" sldId="318"/>
            <ac:grpSpMk id="14" creationId="{E106FD54-5F74-929C-BC53-8D490A3D2657}"/>
          </ac:grpSpMkLst>
        </pc:grpChg>
        <pc:grpChg chg="add">
          <ac:chgData name="Niu, Luyu" userId="471a887e-b510-4c9d-b541-6e363df7b1a1" providerId="ADAL" clId="{2292C115-409C-4CCB-BBE9-7A25B519A2EF}" dt="2023-04-17T09:34:35.409" v="385" actId="26606"/>
          <ac:grpSpMkLst>
            <pc:docMk/>
            <pc:sldMk cId="801892390" sldId="318"/>
            <ac:grpSpMk id="26" creationId="{032D8612-31EB-44CF-A1D0-14FD4C705424}"/>
          </ac:grpSpMkLst>
        </pc:grpChg>
        <pc:picChg chg="add mod ord modCrop">
          <ac:chgData name="Niu, Luyu" userId="471a887e-b510-4c9d-b541-6e363df7b1a1" providerId="ADAL" clId="{2292C115-409C-4CCB-BBE9-7A25B519A2EF}" dt="2023-04-17T09:34:35.409" v="385" actId="26606"/>
          <ac:picMkLst>
            <pc:docMk/>
            <pc:sldMk cId="801892390" sldId="318"/>
            <ac:picMk id="2" creationId="{3FB7D2E1-8ACE-EE12-18B9-D3DE28C4F272}"/>
          </ac:picMkLst>
        </pc:picChg>
        <pc:inkChg chg="add mod">
          <ac:chgData name="Niu, Luyu" userId="471a887e-b510-4c9d-b541-6e363df7b1a1" providerId="ADAL" clId="{2292C115-409C-4CCB-BBE9-7A25B519A2EF}" dt="2023-04-20T12:56:05.787" v="3456"/>
          <ac:inkMkLst>
            <pc:docMk/>
            <pc:sldMk cId="801892390" sldId="318"/>
            <ac:inkMk id="4" creationId="{4B280D46-DBDC-40C3-A6B9-9E635512065D}"/>
          </ac:inkMkLst>
        </pc:inkChg>
        <pc:inkChg chg="add mod">
          <ac:chgData name="Niu, Luyu" userId="471a887e-b510-4c9d-b541-6e363df7b1a1" providerId="ADAL" clId="{2292C115-409C-4CCB-BBE9-7A25B519A2EF}" dt="2023-04-20T12:56:05.787" v="3456"/>
          <ac:inkMkLst>
            <pc:docMk/>
            <pc:sldMk cId="801892390" sldId="318"/>
            <ac:inkMk id="5" creationId="{76BFEB31-0C53-6581-FAEE-99D3F36100D3}"/>
          </ac:inkMkLst>
        </pc:inkChg>
        <pc:inkChg chg="add mod">
          <ac:chgData name="Niu, Luyu" userId="471a887e-b510-4c9d-b541-6e363df7b1a1" providerId="ADAL" clId="{2292C115-409C-4CCB-BBE9-7A25B519A2EF}" dt="2023-04-20T12:56:17.106" v="3464"/>
          <ac:inkMkLst>
            <pc:docMk/>
            <pc:sldMk cId="801892390" sldId="318"/>
            <ac:inkMk id="7" creationId="{C634BA7A-8CF1-E088-A517-58984F40368F}"/>
          </ac:inkMkLst>
        </pc:inkChg>
        <pc:inkChg chg="add mod">
          <ac:chgData name="Niu, Luyu" userId="471a887e-b510-4c9d-b541-6e363df7b1a1" providerId="ADAL" clId="{2292C115-409C-4CCB-BBE9-7A25B519A2EF}" dt="2023-04-20T12:56:17.106" v="3464"/>
          <ac:inkMkLst>
            <pc:docMk/>
            <pc:sldMk cId="801892390" sldId="318"/>
            <ac:inkMk id="8" creationId="{6C637F8C-544B-FE9D-353E-58403089B6B0}"/>
          </ac:inkMkLst>
        </pc:inkChg>
        <pc:inkChg chg="add mod">
          <ac:chgData name="Niu, Luyu" userId="471a887e-b510-4c9d-b541-6e363df7b1a1" providerId="ADAL" clId="{2292C115-409C-4CCB-BBE9-7A25B519A2EF}" dt="2023-04-20T12:56:17.106" v="3464"/>
          <ac:inkMkLst>
            <pc:docMk/>
            <pc:sldMk cId="801892390" sldId="318"/>
            <ac:inkMk id="9" creationId="{F1C2DFC6-2C06-410F-628F-07E7A6FD9351}"/>
          </ac:inkMkLst>
        </pc:inkChg>
        <pc:inkChg chg="add mod">
          <ac:chgData name="Niu, Luyu" userId="471a887e-b510-4c9d-b541-6e363df7b1a1" providerId="ADAL" clId="{2292C115-409C-4CCB-BBE9-7A25B519A2EF}" dt="2023-04-20T12:56:17.106" v="3464"/>
          <ac:inkMkLst>
            <pc:docMk/>
            <pc:sldMk cId="801892390" sldId="318"/>
            <ac:inkMk id="10" creationId="{7AD4A65C-86F6-017C-7BF3-EA9C4F1DE0EA}"/>
          </ac:inkMkLst>
        </pc:inkChg>
        <pc:inkChg chg="add mod">
          <ac:chgData name="Niu, Luyu" userId="471a887e-b510-4c9d-b541-6e363df7b1a1" providerId="ADAL" clId="{2292C115-409C-4CCB-BBE9-7A25B519A2EF}" dt="2023-04-20T12:56:17.106" v="3464"/>
          <ac:inkMkLst>
            <pc:docMk/>
            <pc:sldMk cId="801892390" sldId="318"/>
            <ac:inkMk id="12" creationId="{1E4E506C-5D89-09AC-1A04-24742023A0F0}"/>
          </ac:inkMkLst>
        </pc:inkChg>
        <pc:inkChg chg="add mod">
          <ac:chgData name="Niu, Luyu" userId="471a887e-b510-4c9d-b541-6e363df7b1a1" providerId="ADAL" clId="{2292C115-409C-4CCB-BBE9-7A25B519A2EF}" dt="2023-04-20T12:56:17.106" v="3464"/>
          <ac:inkMkLst>
            <pc:docMk/>
            <pc:sldMk cId="801892390" sldId="318"/>
            <ac:inkMk id="13" creationId="{A832A7F4-712B-FC8F-A6C5-86AD2F8ED035}"/>
          </ac:inkMkLst>
        </pc:inkChg>
      </pc:sldChg>
      <pc:sldChg chg="addSp modSp new mod ord setBg">
        <pc:chgData name="Niu, Luyu" userId="471a887e-b510-4c9d-b541-6e363df7b1a1" providerId="ADAL" clId="{2292C115-409C-4CCB-BBE9-7A25B519A2EF}" dt="2023-04-17T13:41:12.789" v="526" actId="26606"/>
        <pc:sldMkLst>
          <pc:docMk/>
          <pc:sldMk cId="2771193491" sldId="319"/>
        </pc:sldMkLst>
        <pc:spChg chg="add mod">
          <ac:chgData name="Niu, Luyu" userId="471a887e-b510-4c9d-b541-6e363df7b1a1" providerId="ADAL" clId="{2292C115-409C-4CCB-BBE9-7A25B519A2EF}" dt="2023-04-17T13:41:12.789" v="526" actId="26606"/>
          <ac:spMkLst>
            <pc:docMk/>
            <pc:sldMk cId="2771193491" sldId="319"/>
            <ac:spMk id="4" creationId="{86134FB3-88CD-8402-D67F-4AFA123FBF10}"/>
          </ac:spMkLst>
        </pc:spChg>
        <pc:spChg chg="add">
          <ac:chgData name="Niu, Luyu" userId="471a887e-b510-4c9d-b541-6e363df7b1a1" providerId="ADAL" clId="{2292C115-409C-4CCB-BBE9-7A25B519A2EF}" dt="2023-04-17T13:41:12.789" v="526" actId="26606"/>
          <ac:spMkLst>
            <pc:docMk/>
            <pc:sldMk cId="2771193491" sldId="319"/>
            <ac:spMk id="9" creationId="{201CC55D-ED54-4C5C-95E6-10947BD1103B}"/>
          </ac:spMkLst>
        </pc:spChg>
        <pc:spChg chg="add">
          <ac:chgData name="Niu, Luyu" userId="471a887e-b510-4c9d-b541-6e363df7b1a1" providerId="ADAL" clId="{2292C115-409C-4CCB-BBE9-7A25B519A2EF}" dt="2023-04-17T13:41:12.789" v="526" actId="26606"/>
          <ac:spMkLst>
            <pc:docMk/>
            <pc:sldMk cId="2771193491" sldId="319"/>
            <ac:spMk id="15" creationId="{3873B707-463F-40B0-8227-E8CC6C67EB25}"/>
          </ac:spMkLst>
        </pc:spChg>
        <pc:spChg chg="add">
          <ac:chgData name="Niu, Luyu" userId="471a887e-b510-4c9d-b541-6e363df7b1a1" providerId="ADAL" clId="{2292C115-409C-4CCB-BBE9-7A25B519A2EF}" dt="2023-04-17T13:41:12.789" v="526" actId="26606"/>
          <ac:spMkLst>
            <pc:docMk/>
            <pc:sldMk cId="2771193491" sldId="319"/>
            <ac:spMk id="17" creationId="{C13237C8-E62C-4F0D-A318-BD6FB6C2D138}"/>
          </ac:spMkLst>
        </pc:spChg>
        <pc:spChg chg="add">
          <ac:chgData name="Niu, Luyu" userId="471a887e-b510-4c9d-b541-6e363df7b1a1" providerId="ADAL" clId="{2292C115-409C-4CCB-BBE9-7A25B519A2EF}" dt="2023-04-17T13:41:12.789" v="526" actId="26606"/>
          <ac:spMkLst>
            <pc:docMk/>
            <pc:sldMk cId="2771193491" sldId="319"/>
            <ac:spMk id="19" creationId="{19C9EAEA-39D0-4B0E-A0EB-51E7B26740B1}"/>
          </ac:spMkLst>
        </pc:spChg>
        <pc:grpChg chg="add">
          <ac:chgData name="Niu, Luyu" userId="471a887e-b510-4c9d-b541-6e363df7b1a1" providerId="ADAL" clId="{2292C115-409C-4CCB-BBE9-7A25B519A2EF}" dt="2023-04-17T13:41:12.789" v="526" actId="26606"/>
          <ac:grpSpMkLst>
            <pc:docMk/>
            <pc:sldMk cId="2771193491" sldId="319"/>
            <ac:grpSpMk id="11" creationId="{1DE889C7-FAD6-4397-98E2-05D503484459}"/>
          </ac:grpSpMkLst>
        </pc:grpChg>
        <pc:picChg chg="add mod ord">
          <ac:chgData name="Niu, Luyu" userId="471a887e-b510-4c9d-b541-6e363df7b1a1" providerId="ADAL" clId="{2292C115-409C-4CCB-BBE9-7A25B519A2EF}" dt="2023-04-17T13:41:12.789" v="526" actId="26606"/>
          <ac:picMkLst>
            <pc:docMk/>
            <pc:sldMk cId="2771193491" sldId="319"/>
            <ac:picMk id="3" creationId="{28898977-4B88-A254-A36D-C8C1E2C56930}"/>
          </ac:picMkLst>
        </pc:picChg>
      </pc:sldChg>
      <pc:sldChg chg="new del">
        <pc:chgData name="Niu, Luyu" userId="471a887e-b510-4c9d-b541-6e363df7b1a1" providerId="ADAL" clId="{2292C115-409C-4CCB-BBE9-7A25B519A2EF}" dt="2023-04-17T09:35:33.894" v="390" actId="2696"/>
        <pc:sldMkLst>
          <pc:docMk/>
          <pc:sldMk cId="935301739" sldId="320"/>
        </pc:sldMkLst>
      </pc:sldChg>
      <pc:sldChg chg="addSp delSp modSp new mod setBg">
        <pc:chgData name="Niu, Luyu" userId="471a887e-b510-4c9d-b541-6e363df7b1a1" providerId="ADAL" clId="{2292C115-409C-4CCB-BBE9-7A25B519A2EF}" dt="2023-04-20T12:56:43.817" v="3469"/>
        <pc:sldMkLst>
          <pc:docMk/>
          <pc:sldMk cId="3114412963" sldId="321"/>
        </pc:sldMkLst>
        <pc:spChg chg="add mod">
          <ac:chgData name="Niu, Luyu" userId="471a887e-b510-4c9d-b541-6e363df7b1a1" providerId="ADAL" clId="{2292C115-409C-4CCB-BBE9-7A25B519A2EF}" dt="2023-04-17T13:41:28.952" v="527" actId="26606"/>
          <ac:spMkLst>
            <pc:docMk/>
            <pc:sldMk cId="3114412963" sldId="321"/>
            <ac:spMk id="5" creationId="{07CAFCB4-2150-01D3-BF04-7D3863137181}"/>
          </ac:spMkLst>
        </pc:spChg>
        <pc:spChg chg="add">
          <ac:chgData name="Niu, Luyu" userId="471a887e-b510-4c9d-b541-6e363df7b1a1" providerId="ADAL" clId="{2292C115-409C-4CCB-BBE9-7A25B519A2EF}" dt="2023-04-17T13:41:28.952" v="527" actId="26606"/>
          <ac:spMkLst>
            <pc:docMk/>
            <pc:sldMk cId="3114412963" sldId="321"/>
            <ac:spMk id="10" creationId="{201CC55D-ED54-4C5C-95E6-10947BD1103B}"/>
          </ac:spMkLst>
        </pc:spChg>
        <pc:spChg chg="add">
          <ac:chgData name="Niu, Luyu" userId="471a887e-b510-4c9d-b541-6e363df7b1a1" providerId="ADAL" clId="{2292C115-409C-4CCB-BBE9-7A25B519A2EF}" dt="2023-04-17T13:41:28.952" v="527" actId="26606"/>
          <ac:spMkLst>
            <pc:docMk/>
            <pc:sldMk cId="3114412963" sldId="321"/>
            <ac:spMk id="16" creationId="{3873B707-463F-40B0-8227-E8CC6C67EB25}"/>
          </ac:spMkLst>
        </pc:spChg>
        <pc:spChg chg="add">
          <ac:chgData name="Niu, Luyu" userId="471a887e-b510-4c9d-b541-6e363df7b1a1" providerId="ADAL" clId="{2292C115-409C-4CCB-BBE9-7A25B519A2EF}" dt="2023-04-17T13:41:28.952" v="527" actId="26606"/>
          <ac:spMkLst>
            <pc:docMk/>
            <pc:sldMk cId="3114412963" sldId="321"/>
            <ac:spMk id="18" creationId="{C13237C8-E62C-4F0D-A318-BD6FB6C2D138}"/>
          </ac:spMkLst>
        </pc:spChg>
        <pc:spChg chg="add">
          <ac:chgData name="Niu, Luyu" userId="471a887e-b510-4c9d-b541-6e363df7b1a1" providerId="ADAL" clId="{2292C115-409C-4CCB-BBE9-7A25B519A2EF}" dt="2023-04-17T13:41:28.952" v="527" actId="26606"/>
          <ac:spMkLst>
            <pc:docMk/>
            <pc:sldMk cId="3114412963" sldId="321"/>
            <ac:spMk id="20" creationId="{19C9EAEA-39D0-4B0E-A0EB-51E7B26740B1}"/>
          </ac:spMkLst>
        </pc:spChg>
        <pc:grpChg chg="del mod">
          <ac:chgData name="Niu, Luyu" userId="471a887e-b510-4c9d-b541-6e363df7b1a1" providerId="ADAL" clId="{2292C115-409C-4CCB-BBE9-7A25B519A2EF}" dt="2023-04-20T12:56:43.817" v="3469"/>
          <ac:grpSpMkLst>
            <pc:docMk/>
            <pc:sldMk cId="3114412963" sldId="321"/>
            <ac:grpSpMk id="6" creationId="{F30A10CD-A5AF-A47D-71FA-A3CB4490C4E5}"/>
          </ac:grpSpMkLst>
        </pc:grpChg>
        <pc:grpChg chg="mod">
          <ac:chgData name="Niu, Luyu" userId="471a887e-b510-4c9d-b541-6e363df7b1a1" providerId="ADAL" clId="{2292C115-409C-4CCB-BBE9-7A25B519A2EF}" dt="2023-04-20T12:56:43.817" v="3469"/>
          <ac:grpSpMkLst>
            <pc:docMk/>
            <pc:sldMk cId="3114412963" sldId="321"/>
            <ac:grpSpMk id="8" creationId="{67A46587-D3EB-C414-73BC-BF1E78A9BC4A}"/>
          </ac:grpSpMkLst>
        </pc:grpChg>
        <pc:grpChg chg="add">
          <ac:chgData name="Niu, Luyu" userId="471a887e-b510-4c9d-b541-6e363df7b1a1" providerId="ADAL" clId="{2292C115-409C-4CCB-BBE9-7A25B519A2EF}" dt="2023-04-17T13:41:28.952" v="527" actId="26606"/>
          <ac:grpSpMkLst>
            <pc:docMk/>
            <pc:sldMk cId="3114412963" sldId="321"/>
            <ac:grpSpMk id="12" creationId="{1DE889C7-FAD6-4397-98E2-05D503484459}"/>
          </ac:grpSpMkLst>
        </pc:grpChg>
        <pc:picChg chg="add mod ord">
          <ac:chgData name="Niu, Luyu" userId="471a887e-b510-4c9d-b541-6e363df7b1a1" providerId="ADAL" clId="{2292C115-409C-4CCB-BBE9-7A25B519A2EF}" dt="2023-04-17T13:41:28.952" v="527" actId="26606"/>
          <ac:picMkLst>
            <pc:docMk/>
            <pc:sldMk cId="3114412963" sldId="321"/>
            <ac:picMk id="3" creationId="{89227A31-B6F7-9114-CF79-3AB4058C6929}"/>
          </ac:picMkLst>
        </pc:picChg>
        <pc:inkChg chg="add mod">
          <ac:chgData name="Niu, Luyu" userId="471a887e-b510-4c9d-b541-6e363df7b1a1" providerId="ADAL" clId="{2292C115-409C-4CCB-BBE9-7A25B519A2EF}" dt="2023-04-20T12:56:43.817" v="3469"/>
          <ac:inkMkLst>
            <pc:docMk/>
            <pc:sldMk cId="3114412963" sldId="321"/>
            <ac:inkMk id="2" creationId="{83AF6B8B-8DC8-428D-DF85-04ACBB79A3FD}"/>
          </ac:inkMkLst>
        </pc:inkChg>
        <pc:inkChg chg="add mod">
          <ac:chgData name="Niu, Luyu" userId="471a887e-b510-4c9d-b541-6e363df7b1a1" providerId="ADAL" clId="{2292C115-409C-4CCB-BBE9-7A25B519A2EF}" dt="2023-04-20T12:56:43.817" v="3469"/>
          <ac:inkMkLst>
            <pc:docMk/>
            <pc:sldMk cId="3114412963" sldId="321"/>
            <ac:inkMk id="4" creationId="{741913CB-E49C-208B-F92C-E9755E7A65FF}"/>
          </ac:inkMkLst>
        </pc:inkChg>
        <pc:inkChg chg="add mod">
          <ac:chgData name="Niu, Luyu" userId="471a887e-b510-4c9d-b541-6e363df7b1a1" providerId="ADAL" clId="{2292C115-409C-4CCB-BBE9-7A25B519A2EF}" dt="2023-04-20T12:56:43.817" v="3469"/>
          <ac:inkMkLst>
            <pc:docMk/>
            <pc:sldMk cId="3114412963" sldId="321"/>
            <ac:inkMk id="7" creationId="{24128E98-5901-5A15-DF47-EAC3AEDD6396}"/>
          </ac:inkMkLst>
        </pc:inkChg>
      </pc:sldChg>
      <pc:sldChg chg="addSp modSp new mod ord setBg">
        <pc:chgData name="Niu, Luyu" userId="471a887e-b510-4c9d-b541-6e363df7b1a1" providerId="ADAL" clId="{2292C115-409C-4CCB-BBE9-7A25B519A2EF}" dt="2023-04-20T13:32:22.324" v="4589" actId="20577"/>
        <pc:sldMkLst>
          <pc:docMk/>
          <pc:sldMk cId="793035465" sldId="322"/>
        </pc:sldMkLst>
        <pc:spChg chg="add mod">
          <ac:chgData name="Niu, Luyu" userId="471a887e-b510-4c9d-b541-6e363df7b1a1" providerId="ADAL" clId="{2292C115-409C-4CCB-BBE9-7A25B519A2EF}" dt="2023-04-20T13:32:22.324" v="4589" actId="20577"/>
          <ac:spMkLst>
            <pc:docMk/>
            <pc:sldMk cId="793035465" sldId="322"/>
            <ac:spMk id="4" creationId="{4A1092ED-0554-1641-D592-729D5B3AF448}"/>
          </ac:spMkLst>
        </pc:spChg>
        <pc:picChg chg="add mod">
          <ac:chgData name="Niu, Luyu" userId="471a887e-b510-4c9d-b541-6e363df7b1a1" providerId="ADAL" clId="{2292C115-409C-4CCB-BBE9-7A25B519A2EF}" dt="2023-04-20T11:10:50.855" v="3369" actId="26606"/>
          <ac:picMkLst>
            <pc:docMk/>
            <pc:sldMk cId="793035465" sldId="322"/>
            <ac:picMk id="3" creationId="{2C2834AC-6707-A2AC-B413-A9C6D2371136}"/>
          </ac:picMkLst>
        </pc:picChg>
      </pc:sldChg>
      <pc:sldChg chg="addSp modSp new mod setBg">
        <pc:chgData name="Niu, Luyu" userId="471a887e-b510-4c9d-b541-6e363df7b1a1" providerId="ADAL" clId="{2292C115-409C-4CCB-BBE9-7A25B519A2EF}" dt="2023-04-17T14:09:57.646" v="762" actId="20577"/>
        <pc:sldMkLst>
          <pc:docMk/>
          <pc:sldMk cId="168896221" sldId="323"/>
        </pc:sldMkLst>
        <pc:spChg chg="add mod">
          <ac:chgData name="Niu, Luyu" userId="471a887e-b510-4c9d-b541-6e363df7b1a1" providerId="ADAL" clId="{2292C115-409C-4CCB-BBE9-7A25B519A2EF}" dt="2023-04-17T14:09:57.646" v="762" actId="20577"/>
          <ac:spMkLst>
            <pc:docMk/>
            <pc:sldMk cId="168896221" sldId="323"/>
            <ac:spMk id="6" creationId="{177BDB64-9AB7-4573-D153-D822CC4C3F4D}"/>
          </ac:spMkLst>
        </pc:spChg>
        <pc:picChg chg="add mod ord">
          <ac:chgData name="Niu, Luyu" userId="471a887e-b510-4c9d-b541-6e363df7b1a1" providerId="ADAL" clId="{2292C115-409C-4CCB-BBE9-7A25B519A2EF}" dt="2023-04-17T14:08:07.006" v="544" actId="26606"/>
          <ac:picMkLst>
            <pc:docMk/>
            <pc:sldMk cId="168896221" sldId="323"/>
            <ac:picMk id="3" creationId="{591F2E0C-F0E1-0464-EDAF-8E55A4E82093}"/>
          </ac:picMkLst>
        </pc:picChg>
        <pc:picChg chg="add mod">
          <ac:chgData name="Niu, Luyu" userId="471a887e-b510-4c9d-b541-6e363df7b1a1" providerId="ADAL" clId="{2292C115-409C-4CCB-BBE9-7A25B519A2EF}" dt="2023-04-17T14:08:07.006" v="544" actId="26606"/>
          <ac:picMkLst>
            <pc:docMk/>
            <pc:sldMk cId="168896221" sldId="323"/>
            <ac:picMk id="5" creationId="{5345874C-A881-98BB-2F5F-F84E1861CC6B}"/>
          </ac:picMkLst>
        </pc:picChg>
      </pc:sldChg>
      <pc:sldChg chg="addSp delSp modSp new mod">
        <pc:chgData name="Niu, Luyu" userId="471a887e-b510-4c9d-b541-6e363df7b1a1" providerId="ADAL" clId="{2292C115-409C-4CCB-BBE9-7A25B519A2EF}" dt="2023-04-20T13:00:29.528" v="3513"/>
        <pc:sldMkLst>
          <pc:docMk/>
          <pc:sldMk cId="701522201" sldId="324"/>
        </pc:sldMkLst>
        <pc:spChg chg="add mod">
          <ac:chgData name="Niu, Luyu" userId="471a887e-b510-4c9d-b541-6e363df7b1a1" providerId="ADAL" clId="{2292C115-409C-4CCB-BBE9-7A25B519A2EF}" dt="2023-04-17T14:13:49.624" v="926"/>
          <ac:spMkLst>
            <pc:docMk/>
            <pc:sldMk cId="701522201" sldId="324"/>
            <ac:spMk id="4" creationId="{B5B46BA3-7137-D422-45FA-1BF4EDAF5E11}"/>
          </ac:spMkLst>
        </pc:spChg>
        <pc:spChg chg="add mod">
          <ac:chgData name="Niu, Luyu" userId="471a887e-b510-4c9d-b541-6e363df7b1a1" providerId="ADAL" clId="{2292C115-409C-4CCB-BBE9-7A25B519A2EF}" dt="2023-04-20T13:00:29.528" v="3513"/>
          <ac:spMkLst>
            <pc:docMk/>
            <pc:sldMk cId="701522201" sldId="324"/>
            <ac:spMk id="14" creationId="{2060ED0A-9969-B70C-A9B6-CAA534EB09D2}"/>
          </ac:spMkLst>
        </pc:spChg>
        <pc:grpChg chg="del mod">
          <ac:chgData name="Niu, Luyu" userId="471a887e-b510-4c9d-b541-6e363df7b1a1" providerId="ADAL" clId="{2292C115-409C-4CCB-BBE9-7A25B519A2EF}" dt="2023-04-20T12:58:51.627" v="3476"/>
          <ac:grpSpMkLst>
            <pc:docMk/>
            <pc:sldMk cId="701522201" sldId="324"/>
            <ac:grpSpMk id="9" creationId="{BBC69303-C1CC-A0A6-FFCE-ADF1DCB42E6C}"/>
          </ac:grpSpMkLst>
        </pc:grpChg>
        <pc:grpChg chg="del mod">
          <ac:chgData name="Niu, Luyu" userId="471a887e-b510-4c9d-b541-6e363df7b1a1" providerId="ADAL" clId="{2292C115-409C-4CCB-BBE9-7A25B519A2EF}" dt="2023-04-20T12:59:08.732" v="3478"/>
          <ac:grpSpMkLst>
            <pc:docMk/>
            <pc:sldMk cId="701522201" sldId="324"/>
            <ac:grpSpMk id="11" creationId="{399FA092-9EDF-413A-6339-373C64AEAD66}"/>
          </ac:grpSpMkLst>
        </pc:grpChg>
        <pc:grpChg chg="mod">
          <ac:chgData name="Niu, Luyu" userId="471a887e-b510-4c9d-b541-6e363df7b1a1" providerId="ADAL" clId="{2292C115-409C-4CCB-BBE9-7A25B519A2EF}" dt="2023-04-20T12:59:08.732" v="3478"/>
          <ac:grpSpMkLst>
            <pc:docMk/>
            <pc:sldMk cId="701522201" sldId="324"/>
            <ac:grpSpMk id="13" creationId="{A8B9D3E9-EC6D-9269-11EA-EF4A021EF41A}"/>
          </ac:grpSpMkLst>
        </pc:grpChg>
        <pc:picChg chg="add mod">
          <ac:chgData name="Niu, Luyu" userId="471a887e-b510-4c9d-b541-6e363df7b1a1" providerId="ADAL" clId="{2292C115-409C-4CCB-BBE9-7A25B519A2EF}" dt="2023-04-17T14:30:05.736" v="927" actId="1076"/>
          <ac:picMkLst>
            <pc:docMk/>
            <pc:sldMk cId="701522201" sldId="324"/>
            <ac:picMk id="3" creationId="{69459994-A41C-ACD3-CD0D-748CB09A40C1}"/>
          </ac:picMkLst>
        </pc:picChg>
        <pc:picChg chg="add mod">
          <ac:chgData name="Niu, Luyu" userId="471a887e-b510-4c9d-b541-6e363df7b1a1" providerId="ADAL" clId="{2292C115-409C-4CCB-BBE9-7A25B519A2EF}" dt="2023-04-17T14:31:34.031" v="930" actId="14826"/>
          <ac:picMkLst>
            <pc:docMk/>
            <pc:sldMk cId="701522201" sldId="324"/>
            <ac:picMk id="6" creationId="{0F01F2B6-C11B-BD12-8D17-1015DCCA6432}"/>
          </ac:picMkLst>
        </pc:picChg>
        <pc:inkChg chg="add mod">
          <ac:chgData name="Niu, Luyu" userId="471a887e-b510-4c9d-b541-6e363df7b1a1" providerId="ADAL" clId="{2292C115-409C-4CCB-BBE9-7A25B519A2EF}" dt="2023-04-20T12:59:08.732" v="3478"/>
          <ac:inkMkLst>
            <pc:docMk/>
            <pc:sldMk cId="701522201" sldId="324"/>
            <ac:inkMk id="2" creationId="{E9136FEE-3B09-68BB-4E8D-BCAC2DF7D8F9}"/>
          </ac:inkMkLst>
        </pc:inkChg>
        <pc:inkChg chg="add mod">
          <ac:chgData name="Niu, Luyu" userId="471a887e-b510-4c9d-b541-6e363df7b1a1" providerId="ADAL" clId="{2292C115-409C-4CCB-BBE9-7A25B519A2EF}" dt="2023-04-20T12:59:08.732" v="3478"/>
          <ac:inkMkLst>
            <pc:docMk/>
            <pc:sldMk cId="701522201" sldId="324"/>
            <ac:inkMk id="5" creationId="{CB99AA59-5B4D-9B33-0940-1A0E431D540A}"/>
          </ac:inkMkLst>
        </pc:inkChg>
        <pc:inkChg chg="add mod">
          <ac:chgData name="Niu, Luyu" userId="471a887e-b510-4c9d-b541-6e363df7b1a1" providerId="ADAL" clId="{2292C115-409C-4CCB-BBE9-7A25B519A2EF}" dt="2023-04-20T12:59:08.732" v="3478"/>
          <ac:inkMkLst>
            <pc:docMk/>
            <pc:sldMk cId="701522201" sldId="324"/>
            <ac:inkMk id="7" creationId="{22251DC2-A067-AAC0-CD12-31B2F0C8B876}"/>
          </ac:inkMkLst>
        </pc:inkChg>
        <pc:inkChg chg="add mod">
          <ac:chgData name="Niu, Luyu" userId="471a887e-b510-4c9d-b541-6e363df7b1a1" providerId="ADAL" clId="{2292C115-409C-4CCB-BBE9-7A25B519A2EF}" dt="2023-04-20T12:59:08.732" v="3478"/>
          <ac:inkMkLst>
            <pc:docMk/>
            <pc:sldMk cId="701522201" sldId="324"/>
            <ac:inkMk id="8" creationId="{01CEEAA9-6516-B4B7-6649-76A494D50940}"/>
          </ac:inkMkLst>
        </pc:inkChg>
        <pc:inkChg chg="add mod">
          <ac:chgData name="Niu, Luyu" userId="471a887e-b510-4c9d-b541-6e363df7b1a1" providerId="ADAL" clId="{2292C115-409C-4CCB-BBE9-7A25B519A2EF}" dt="2023-04-20T12:59:08.732" v="3478"/>
          <ac:inkMkLst>
            <pc:docMk/>
            <pc:sldMk cId="701522201" sldId="324"/>
            <ac:inkMk id="10" creationId="{3403AD69-2B0C-3BDD-6359-B585548EF867}"/>
          </ac:inkMkLst>
        </pc:inkChg>
        <pc:inkChg chg="add mod">
          <ac:chgData name="Niu, Luyu" userId="471a887e-b510-4c9d-b541-6e363df7b1a1" providerId="ADAL" clId="{2292C115-409C-4CCB-BBE9-7A25B519A2EF}" dt="2023-04-20T12:59:08.732" v="3478"/>
          <ac:inkMkLst>
            <pc:docMk/>
            <pc:sldMk cId="701522201" sldId="324"/>
            <ac:inkMk id="12" creationId="{A13EA5B1-2F40-EC92-37C3-7B48C8FAC320}"/>
          </ac:inkMkLst>
        </pc:inkChg>
      </pc:sldChg>
      <pc:sldChg chg="addSp modSp new mod">
        <pc:chgData name="Niu, Luyu" userId="471a887e-b510-4c9d-b541-6e363df7b1a1" providerId="ADAL" clId="{2292C115-409C-4CCB-BBE9-7A25B519A2EF}" dt="2023-04-20T13:02:30.651" v="3652"/>
        <pc:sldMkLst>
          <pc:docMk/>
          <pc:sldMk cId="3822258072" sldId="325"/>
        </pc:sldMkLst>
        <pc:spChg chg="add mod">
          <ac:chgData name="Niu, Luyu" userId="471a887e-b510-4c9d-b541-6e363df7b1a1" providerId="ADAL" clId="{2292C115-409C-4CCB-BBE9-7A25B519A2EF}" dt="2023-04-20T13:02:30.651" v="3652"/>
          <ac:spMkLst>
            <pc:docMk/>
            <pc:sldMk cId="3822258072" sldId="325"/>
            <ac:spMk id="4" creationId="{979AF444-5CAA-A46D-CDB9-8078691AC6D4}"/>
          </ac:spMkLst>
        </pc:spChg>
        <pc:picChg chg="add mod">
          <ac:chgData name="Niu, Luyu" userId="471a887e-b510-4c9d-b541-6e363df7b1a1" providerId="ADAL" clId="{2292C115-409C-4CCB-BBE9-7A25B519A2EF}" dt="2023-04-17T14:34:36.508" v="932" actId="1076"/>
          <ac:picMkLst>
            <pc:docMk/>
            <pc:sldMk cId="3822258072" sldId="325"/>
            <ac:picMk id="3" creationId="{0E7E7FCA-89CD-A4EF-6754-ADE2EA2C5DF3}"/>
          </ac:picMkLst>
        </pc:picChg>
      </pc:sldChg>
      <pc:sldChg chg="addSp delSp modSp new mod setBg">
        <pc:chgData name="Niu, Luyu" userId="471a887e-b510-4c9d-b541-6e363df7b1a1" providerId="ADAL" clId="{2292C115-409C-4CCB-BBE9-7A25B519A2EF}" dt="2023-04-19T16:19:39.824" v="1169" actId="1076"/>
        <pc:sldMkLst>
          <pc:docMk/>
          <pc:sldMk cId="3964291605" sldId="326"/>
        </pc:sldMkLst>
        <pc:spChg chg="add del">
          <ac:chgData name="Niu, Luyu" userId="471a887e-b510-4c9d-b541-6e363df7b1a1" providerId="ADAL" clId="{2292C115-409C-4CCB-BBE9-7A25B519A2EF}" dt="2023-04-19T16:19:00.546" v="1156" actId="26606"/>
          <ac:spMkLst>
            <pc:docMk/>
            <pc:sldMk cId="3964291605" sldId="326"/>
            <ac:spMk id="10" creationId="{A9F529C3-C941-49FD-8C67-82F134F64BDB}"/>
          </ac:spMkLst>
        </pc:spChg>
        <pc:spChg chg="add del">
          <ac:chgData name="Niu, Luyu" userId="471a887e-b510-4c9d-b541-6e363df7b1a1" providerId="ADAL" clId="{2292C115-409C-4CCB-BBE9-7A25B519A2EF}" dt="2023-04-19T16:19:00.546" v="1156" actId="26606"/>
          <ac:spMkLst>
            <pc:docMk/>
            <pc:sldMk cId="3964291605" sldId="326"/>
            <ac:spMk id="12" creationId="{20586029-32A0-47E5-9AEC-AE3ABA6B94D0}"/>
          </ac:spMkLst>
        </pc:spChg>
        <pc:spChg chg="add del">
          <ac:chgData name="Niu, Luyu" userId="471a887e-b510-4c9d-b541-6e363df7b1a1" providerId="ADAL" clId="{2292C115-409C-4CCB-BBE9-7A25B519A2EF}" dt="2023-04-19T16:19:33.782" v="1166" actId="26606"/>
          <ac:spMkLst>
            <pc:docMk/>
            <pc:sldMk cId="3964291605" sldId="326"/>
            <ac:spMk id="16" creationId="{11BE3FA7-0D70-4431-814F-D8C40576EA93}"/>
          </ac:spMkLst>
        </pc:spChg>
        <pc:picChg chg="add mod ord modCrop">
          <ac:chgData name="Niu, Luyu" userId="471a887e-b510-4c9d-b541-6e363df7b1a1" providerId="ADAL" clId="{2292C115-409C-4CCB-BBE9-7A25B519A2EF}" dt="2023-04-19T16:19:33.782" v="1166" actId="26606"/>
          <ac:picMkLst>
            <pc:docMk/>
            <pc:sldMk cId="3964291605" sldId="326"/>
            <ac:picMk id="3" creationId="{12E46C7C-046B-BBDE-83F2-C610560D96F3}"/>
          </ac:picMkLst>
        </pc:picChg>
        <pc:picChg chg="add mod">
          <ac:chgData name="Niu, Luyu" userId="471a887e-b510-4c9d-b541-6e363df7b1a1" providerId="ADAL" clId="{2292C115-409C-4CCB-BBE9-7A25B519A2EF}" dt="2023-04-19T16:19:39.824" v="1169" actId="1076"/>
          <ac:picMkLst>
            <pc:docMk/>
            <pc:sldMk cId="3964291605" sldId="326"/>
            <ac:picMk id="5" creationId="{31ECF4BB-877C-8E10-B962-E6AFEDB82403}"/>
          </ac:picMkLst>
        </pc:picChg>
        <pc:cxnChg chg="add del">
          <ac:chgData name="Niu, Luyu" userId="471a887e-b510-4c9d-b541-6e363df7b1a1" providerId="ADAL" clId="{2292C115-409C-4CCB-BBE9-7A25B519A2EF}" dt="2023-04-19T16:19:00.546" v="1156" actId="26606"/>
          <ac:cxnSpMkLst>
            <pc:docMk/>
            <pc:sldMk cId="3964291605" sldId="326"/>
            <ac:cxnSpMk id="14" creationId="{8C730EAB-A532-4295-A302-FB4B90DB9F5E}"/>
          </ac:cxnSpMkLst>
        </pc:cxnChg>
      </pc:sldChg>
      <pc:sldChg chg="addSp modSp new mod">
        <pc:chgData name="Niu, Luyu" userId="471a887e-b510-4c9d-b541-6e363df7b1a1" providerId="ADAL" clId="{2292C115-409C-4CCB-BBE9-7A25B519A2EF}" dt="2023-04-20T13:11:54.962" v="4045"/>
        <pc:sldMkLst>
          <pc:docMk/>
          <pc:sldMk cId="2227374001" sldId="327"/>
        </pc:sldMkLst>
        <pc:spChg chg="add mod">
          <ac:chgData name="Niu, Luyu" userId="471a887e-b510-4c9d-b541-6e363df7b1a1" providerId="ADAL" clId="{2292C115-409C-4CCB-BBE9-7A25B519A2EF}" dt="2023-04-20T13:11:54.962" v="4045"/>
          <ac:spMkLst>
            <pc:docMk/>
            <pc:sldMk cId="2227374001" sldId="327"/>
            <ac:spMk id="2" creationId="{958FCB19-439D-AE76-696C-C5718D29A8E7}"/>
          </ac:spMkLst>
        </pc:spChg>
        <pc:picChg chg="add mod">
          <ac:chgData name="Niu, Luyu" userId="471a887e-b510-4c9d-b541-6e363df7b1a1" providerId="ADAL" clId="{2292C115-409C-4CCB-BBE9-7A25B519A2EF}" dt="2023-04-20T13:11:25.879" v="3955" actId="14100"/>
          <ac:picMkLst>
            <pc:docMk/>
            <pc:sldMk cId="2227374001" sldId="327"/>
            <ac:picMk id="3" creationId="{47EF0212-531A-6483-4414-AE78876BED73}"/>
          </ac:picMkLst>
        </pc:picChg>
      </pc:sldChg>
      <pc:sldChg chg="addSp modSp new mod">
        <pc:chgData name="Niu, Luyu" userId="471a887e-b510-4c9d-b541-6e363df7b1a1" providerId="ADAL" clId="{2292C115-409C-4CCB-BBE9-7A25B519A2EF}" dt="2023-04-19T16:20:27.179" v="1178" actId="1076"/>
        <pc:sldMkLst>
          <pc:docMk/>
          <pc:sldMk cId="2264249490" sldId="328"/>
        </pc:sldMkLst>
        <pc:picChg chg="add mod">
          <ac:chgData name="Niu, Luyu" userId="471a887e-b510-4c9d-b541-6e363df7b1a1" providerId="ADAL" clId="{2292C115-409C-4CCB-BBE9-7A25B519A2EF}" dt="2023-04-19T16:20:27.179" v="1178" actId="1076"/>
          <ac:picMkLst>
            <pc:docMk/>
            <pc:sldMk cId="2264249490" sldId="328"/>
            <ac:picMk id="3" creationId="{D8B0F26D-D9D5-1EEF-C122-E763D18CEE76}"/>
          </ac:picMkLst>
        </pc:picChg>
      </pc:sldChg>
      <pc:sldChg chg="addSp modSp new mod">
        <pc:chgData name="Niu, Luyu" userId="471a887e-b510-4c9d-b541-6e363df7b1a1" providerId="ADAL" clId="{2292C115-409C-4CCB-BBE9-7A25B519A2EF}" dt="2023-04-20T13:14:26.042" v="4235" actId="13926"/>
        <pc:sldMkLst>
          <pc:docMk/>
          <pc:sldMk cId="2596403419" sldId="329"/>
        </pc:sldMkLst>
        <pc:spChg chg="add mod">
          <ac:chgData name="Niu, Luyu" userId="471a887e-b510-4c9d-b541-6e363df7b1a1" providerId="ADAL" clId="{2292C115-409C-4CCB-BBE9-7A25B519A2EF}" dt="2023-04-20T13:14:26.042" v="4235" actId="13926"/>
          <ac:spMkLst>
            <pc:docMk/>
            <pc:sldMk cId="2596403419" sldId="329"/>
            <ac:spMk id="2" creationId="{603FC1BC-4DE1-5055-58DC-C7444133ABFB}"/>
          </ac:spMkLst>
        </pc:spChg>
        <pc:picChg chg="add mod">
          <ac:chgData name="Niu, Luyu" userId="471a887e-b510-4c9d-b541-6e363df7b1a1" providerId="ADAL" clId="{2292C115-409C-4CCB-BBE9-7A25B519A2EF}" dt="2023-04-20T13:13:09.457" v="4049" actId="14100"/>
          <ac:picMkLst>
            <pc:docMk/>
            <pc:sldMk cId="2596403419" sldId="329"/>
            <ac:picMk id="3" creationId="{042E0A1B-EFC8-4DD8-ABB5-9745DBAF0562}"/>
          </ac:picMkLst>
        </pc:picChg>
      </pc:sldChg>
      <pc:sldChg chg="addSp modSp new mod">
        <pc:chgData name="Niu, Luyu" userId="471a887e-b510-4c9d-b541-6e363df7b1a1" providerId="ADAL" clId="{2292C115-409C-4CCB-BBE9-7A25B519A2EF}" dt="2023-04-20T13:14:52.490" v="4240" actId="14100"/>
        <pc:sldMkLst>
          <pc:docMk/>
          <pc:sldMk cId="3576188786" sldId="330"/>
        </pc:sldMkLst>
        <pc:spChg chg="add mod">
          <ac:chgData name="Niu, Luyu" userId="471a887e-b510-4c9d-b541-6e363df7b1a1" providerId="ADAL" clId="{2292C115-409C-4CCB-BBE9-7A25B519A2EF}" dt="2023-04-19T16:22:23.695" v="1322"/>
          <ac:spMkLst>
            <pc:docMk/>
            <pc:sldMk cId="3576188786" sldId="330"/>
            <ac:spMk id="4" creationId="{5CEC7A48-FD65-7DEB-A16B-1522ABFEE514}"/>
          </ac:spMkLst>
        </pc:spChg>
        <pc:picChg chg="add mod">
          <ac:chgData name="Niu, Luyu" userId="471a887e-b510-4c9d-b541-6e363df7b1a1" providerId="ADAL" clId="{2292C115-409C-4CCB-BBE9-7A25B519A2EF}" dt="2023-04-20T13:14:52.490" v="4240" actId="14100"/>
          <ac:picMkLst>
            <pc:docMk/>
            <pc:sldMk cId="3576188786" sldId="330"/>
            <ac:picMk id="3" creationId="{BEBC63B5-9299-4337-00D0-B2FF4A2A5784}"/>
          </ac:picMkLst>
        </pc:picChg>
      </pc:sldChg>
      <pc:sldChg chg="addSp modSp new mod">
        <pc:chgData name="Niu, Luyu" userId="471a887e-b510-4c9d-b541-6e363df7b1a1" providerId="ADAL" clId="{2292C115-409C-4CCB-BBE9-7A25B519A2EF}" dt="2023-04-20T13:15:11.588" v="4244" actId="1076"/>
        <pc:sldMkLst>
          <pc:docMk/>
          <pc:sldMk cId="2622327787" sldId="331"/>
        </pc:sldMkLst>
        <pc:spChg chg="add mod">
          <ac:chgData name="Niu, Luyu" userId="471a887e-b510-4c9d-b541-6e363df7b1a1" providerId="ADAL" clId="{2292C115-409C-4CCB-BBE9-7A25B519A2EF}" dt="2023-04-20T13:15:11.588" v="4244" actId="1076"/>
          <ac:spMkLst>
            <pc:docMk/>
            <pc:sldMk cId="2622327787" sldId="331"/>
            <ac:spMk id="4" creationId="{3FD3F4DB-4346-BD80-0A06-DE3A18C6426F}"/>
          </ac:spMkLst>
        </pc:spChg>
        <pc:picChg chg="add mod">
          <ac:chgData name="Niu, Luyu" userId="471a887e-b510-4c9d-b541-6e363df7b1a1" providerId="ADAL" clId="{2292C115-409C-4CCB-BBE9-7A25B519A2EF}" dt="2023-04-20T13:15:10.191" v="4243" actId="14100"/>
          <ac:picMkLst>
            <pc:docMk/>
            <pc:sldMk cId="2622327787" sldId="331"/>
            <ac:picMk id="3" creationId="{A34F48D6-5B01-AB31-A560-E39A3EDD1DBD}"/>
          </ac:picMkLst>
        </pc:picChg>
      </pc:sldChg>
      <pc:sldChg chg="addSp modSp new mod">
        <pc:chgData name="Niu, Luyu" userId="471a887e-b510-4c9d-b541-6e363df7b1a1" providerId="ADAL" clId="{2292C115-409C-4CCB-BBE9-7A25B519A2EF}" dt="2023-04-20T13:15:43.491" v="4249" actId="1076"/>
        <pc:sldMkLst>
          <pc:docMk/>
          <pc:sldMk cId="319302010" sldId="332"/>
        </pc:sldMkLst>
        <pc:spChg chg="add mod">
          <ac:chgData name="Niu, Luyu" userId="471a887e-b510-4c9d-b541-6e363df7b1a1" providerId="ADAL" clId="{2292C115-409C-4CCB-BBE9-7A25B519A2EF}" dt="2023-04-20T13:15:43.491" v="4249" actId="1076"/>
          <ac:spMkLst>
            <pc:docMk/>
            <pc:sldMk cId="319302010" sldId="332"/>
            <ac:spMk id="2" creationId="{B4EF07DB-2C16-4DA3-1D9C-2D80461E7172}"/>
          </ac:spMkLst>
        </pc:spChg>
        <pc:spChg chg="add mod">
          <ac:chgData name="Niu, Luyu" userId="471a887e-b510-4c9d-b541-6e363df7b1a1" providerId="ADAL" clId="{2292C115-409C-4CCB-BBE9-7A25B519A2EF}" dt="2023-04-20T08:11:34.032" v="2367" actId="1076"/>
          <ac:spMkLst>
            <pc:docMk/>
            <pc:sldMk cId="319302010" sldId="332"/>
            <ac:spMk id="3" creationId="{A5E52567-C857-7D08-6E4E-FEE134941857}"/>
          </ac:spMkLst>
        </pc:spChg>
        <pc:picChg chg="add mod">
          <ac:chgData name="Niu, Luyu" userId="471a887e-b510-4c9d-b541-6e363df7b1a1" providerId="ADAL" clId="{2292C115-409C-4CCB-BBE9-7A25B519A2EF}" dt="2023-04-20T13:15:39.703" v="4248" actId="14100"/>
          <ac:picMkLst>
            <pc:docMk/>
            <pc:sldMk cId="319302010" sldId="332"/>
            <ac:picMk id="4" creationId="{88C8E63B-8798-2502-5676-EAF165892F7D}"/>
          </ac:picMkLst>
        </pc:picChg>
      </pc:sldChg>
      <pc:sldChg chg="addSp modSp new mod ord">
        <pc:chgData name="Niu, Luyu" userId="471a887e-b510-4c9d-b541-6e363df7b1a1" providerId="ADAL" clId="{2292C115-409C-4CCB-BBE9-7A25B519A2EF}" dt="2023-04-20T08:12:56.902" v="2476"/>
        <pc:sldMkLst>
          <pc:docMk/>
          <pc:sldMk cId="3395827654" sldId="333"/>
        </pc:sldMkLst>
        <pc:spChg chg="add mod">
          <ac:chgData name="Niu, Luyu" userId="471a887e-b510-4c9d-b541-6e363df7b1a1" providerId="ADAL" clId="{2292C115-409C-4CCB-BBE9-7A25B519A2EF}" dt="2023-04-20T08:11:17.742" v="2328"/>
          <ac:spMkLst>
            <pc:docMk/>
            <pc:sldMk cId="3395827654" sldId="333"/>
            <ac:spMk id="3" creationId="{363B8B15-AEF9-E919-6789-BD1732E89208}"/>
          </ac:spMkLst>
        </pc:spChg>
        <pc:spChg chg="add mod">
          <ac:chgData name="Niu, Luyu" userId="471a887e-b510-4c9d-b541-6e363df7b1a1" providerId="ADAL" clId="{2292C115-409C-4CCB-BBE9-7A25B519A2EF}" dt="2023-04-20T08:12:56.902" v="2476"/>
          <ac:spMkLst>
            <pc:docMk/>
            <pc:sldMk cId="3395827654" sldId="333"/>
            <ac:spMk id="4" creationId="{42236447-F312-76C8-8DCD-A6B4EA832E0C}"/>
          </ac:spMkLst>
        </pc:spChg>
        <pc:spChg chg="add mod">
          <ac:chgData name="Niu, Luyu" userId="471a887e-b510-4c9d-b541-6e363df7b1a1" providerId="ADAL" clId="{2292C115-409C-4CCB-BBE9-7A25B519A2EF}" dt="2023-04-20T08:12:52.385" v="2455" actId="1076"/>
          <ac:spMkLst>
            <pc:docMk/>
            <pc:sldMk cId="3395827654" sldId="333"/>
            <ac:spMk id="6" creationId="{EED4F062-2017-DFD7-1A23-171BA3140F0A}"/>
          </ac:spMkLst>
        </pc:spChg>
        <pc:spChg chg="add mod">
          <ac:chgData name="Niu, Luyu" userId="471a887e-b510-4c9d-b541-6e363df7b1a1" providerId="ADAL" clId="{2292C115-409C-4CCB-BBE9-7A25B519A2EF}" dt="2023-04-20T08:12:49.954" v="2454" actId="1076"/>
          <ac:spMkLst>
            <pc:docMk/>
            <pc:sldMk cId="3395827654" sldId="333"/>
            <ac:spMk id="8" creationId="{202781F4-9D19-3D90-AE3B-AD71C4F03B88}"/>
          </ac:spMkLst>
        </pc:spChg>
        <pc:picChg chg="add mod">
          <ac:chgData name="Niu, Luyu" userId="471a887e-b510-4c9d-b541-6e363df7b1a1" providerId="ADAL" clId="{2292C115-409C-4CCB-BBE9-7A25B519A2EF}" dt="2023-04-20T08:11:17.742" v="2328"/>
          <ac:picMkLst>
            <pc:docMk/>
            <pc:sldMk cId="3395827654" sldId="333"/>
            <ac:picMk id="2" creationId="{11159FFB-8663-F997-515F-F3575F0505EE}"/>
          </ac:picMkLst>
        </pc:picChg>
      </pc:sldChg>
      <pc:sldChg chg="addSp delSp modSp new del mod setBg">
        <pc:chgData name="Niu, Luyu" userId="471a887e-b510-4c9d-b541-6e363df7b1a1" providerId="ADAL" clId="{2292C115-409C-4CCB-BBE9-7A25B519A2EF}" dt="2023-04-20T08:52:07.284" v="3175" actId="47"/>
        <pc:sldMkLst>
          <pc:docMk/>
          <pc:sldMk cId="434723257" sldId="334"/>
        </pc:sldMkLst>
        <pc:spChg chg="add del mod">
          <ac:chgData name="Niu, Luyu" userId="471a887e-b510-4c9d-b541-6e363df7b1a1" providerId="ADAL" clId="{2292C115-409C-4CCB-BBE9-7A25B519A2EF}" dt="2023-04-20T08:11:16.493" v="2327" actId="21"/>
          <ac:spMkLst>
            <pc:docMk/>
            <pc:sldMk cId="434723257" sldId="334"/>
            <ac:spMk id="2" creationId="{611F4298-EB4C-18DA-AFC6-EB2507184247}"/>
          </ac:spMkLst>
        </pc:spChg>
        <pc:spChg chg="add del">
          <ac:chgData name="Niu, Luyu" userId="471a887e-b510-4c9d-b541-6e363df7b1a1" providerId="ADAL" clId="{2292C115-409C-4CCB-BBE9-7A25B519A2EF}" dt="2023-04-19T16:26:01.814" v="1797" actId="26606"/>
          <ac:spMkLst>
            <pc:docMk/>
            <pc:sldMk cId="434723257" sldId="334"/>
            <ac:spMk id="8" creationId="{B9FF99BD-075F-4761-A995-6FC574BD25EA}"/>
          </ac:spMkLst>
        </pc:spChg>
        <pc:spChg chg="add del">
          <ac:chgData name="Niu, Luyu" userId="471a887e-b510-4c9d-b541-6e363df7b1a1" providerId="ADAL" clId="{2292C115-409C-4CCB-BBE9-7A25B519A2EF}" dt="2023-04-19T16:26:01.814" v="1797" actId="26606"/>
          <ac:spMkLst>
            <pc:docMk/>
            <pc:sldMk cId="434723257" sldId="334"/>
            <ac:spMk id="10" creationId="{A7B21A54-9BA3-4EA9-B460-5A829ADD9051}"/>
          </ac:spMkLst>
        </pc:spChg>
        <pc:spChg chg="add del">
          <ac:chgData name="Niu, Luyu" userId="471a887e-b510-4c9d-b541-6e363df7b1a1" providerId="ADAL" clId="{2292C115-409C-4CCB-BBE9-7A25B519A2EF}" dt="2023-04-19T16:26:01.814" v="1797" actId="26606"/>
          <ac:spMkLst>
            <pc:docMk/>
            <pc:sldMk cId="434723257" sldId="334"/>
            <ac:spMk id="12" creationId="{6FA8F714-B9D8-488A-8CCA-E9948FF913A9}"/>
          </ac:spMkLst>
        </pc:spChg>
        <pc:spChg chg="add">
          <ac:chgData name="Niu, Luyu" userId="471a887e-b510-4c9d-b541-6e363df7b1a1" providerId="ADAL" clId="{2292C115-409C-4CCB-BBE9-7A25B519A2EF}" dt="2023-04-19T16:26:01.818" v="1798" actId="26606"/>
          <ac:spMkLst>
            <pc:docMk/>
            <pc:sldMk cId="434723257" sldId="334"/>
            <ac:spMk id="14" creationId="{22F15A2D-2324-487D-A02A-BF46C5C580EB}"/>
          </ac:spMkLst>
        </pc:spChg>
        <pc:spChg chg="add">
          <ac:chgData name="Niu, Luyu" userId="471a887e-b510-4c9d-b541-6e363df7b1a1" providerId="ADAL" clId="{2292C115-409C-4CCB-BBE9-7A25B519A2EF}" dt="2023-04-19T16:26:01.818" v="1798" actId="26606"/>
          <ac:spMkLst>
            <pc:docMk/>
            <pc:sldMk cId="434723257" sldId="334"/>
            <ac:spMk id="15" creationId="{17A7F34E-D418-47E2-9F86-2C45BBC31210}"/>
          </ac:spMkLst>
        </pc:spChg>
        <pc:spChg chg="add">
          <ac:chgData name="Niu, Luyu" userId="471a887e-b510-4c9d-b541-6e363df7b1a1" providerId="ADAL" clId="{2292C115-409C-4CCB-BBE9-7A25B519A2EF}" dt="2023-04-19T16:26:01.818" v="1798" actId="26606"/>
          <ac:spMkLst>
            <pc:docMk/>
            <pc:sldMk cId="434723257" sldId="334"/>
            <ac:spMk id="16" creationId="{2AEAFA59-923A-4F54-8B49-44C970BCC323}"/>
          </ac:spMkLst>
        </pc:spChg>
        <pc:picChg chg="add del mod">
          <ac:chgData name="Niu, Luyu" userId="471a887e-b510-4c9d-b541-6e363df7b1a1" providerId="ADAL" clId="{2292C115-409C-4CCB-BBE9-7A25B519A2EF}" dt="2023-04-20T08:11:16.493" v="2327" actId="21"/>
          <ac:picMkLst>
            <pc:docMk/>
            <pc:sldMk cId="434723257" sldId="334"/>
            <ac:picMk id="3" creationId="{7D98BA53-BC9E-FE27-076A-B38369F552C8}"/>
          </ac:picMkLst>
        </pc:picChg>
      </pc:sldChg>
      <pc:sldChg chg="addSp modSp new mod">
        <pc:chgData name="Niu, Luyu" userId="471a887e-b510-4c9d-b541-6e363df7b1a1" providerId="ADAL" clId="{2292C115-409C-4CCB-BBE9-7A25B519A2EF}" dt="2023-04-20T08:10:28.906" v="2316" actId="1076"/>
        <pc:sldMkLst>
          <pc:docMk/>
          <pc:sldMk cId="3693027169" sldId="335"/>
        </pc:sldMkLst>
        <pc:spChg chg="add mod">
          <ac:chgData name="Niu, Luyu" userId="471a887e-b510-4c9d-b541-6e363df7b1a1" providerId="ADAL" clId="{2292C115-409C-4CCB-BBE9-7A25B519A2EF}" dt="2023-04-20T08:10:28.906" v="2316" actId="1076"/>
          <ac:spMkLst>
            <pc:docMk/>
            <pc:sldMk cId="3693027169" sldId="335"/>
            <ac:spMk id="4" creationId="{E50BAA32-7562-E1CC-981B-9C1783DB9200}"/>
          </ac:spMkLst>
        </pc:spChg>
        <pc:picChg chg="add mod">
          <ac:chgData name="Niu, Luyu" userId="471a887e-b510-4c9d-b541-6e363df7b1a1" providerId="ADAL" clId="{2292C115-409C-4CCB-BBE9-7A25B519A2EF}" dt="2023-04-20T08:10:23.780" v="2315" actId="1076"/>
          <ac:picMkLst>
            <pc:docMk/>
            <pc:sldMk cId="3693027169" sldId="335"/>
            <ac:picMk id="3" creationId="{BF926975-8131-D285-7946-6C10A4F1D38F}"/>
          </ac:picMkLst>
        </pc:picChg>
      </pc:sldChg>
      <pc:sldChg chg="addSp modSp new mod">
        <pc:chgData name="Niu, Luyu" userId="471a887e-b510-4c9d-b541-6e363df7b1a1" providerId="ADAL" clId="{2292C115-409C-4CCB-BBE9-7A25B519A2EF}" dt="2023-04-20T08:10:12.028" v="2309" actId="1076"/>
        <pc:sldMkLst>
          <pc:docMk/>
          <pc:sldMk cId="1208930130" sldId="336"/>
        </pc:sldMkLst>
        <pc:spChg chg="add mod">
          <ac:chgData name="Niu, Luyu" userId="471a887e-b510-4c9d-b541-6e363df7b1a1" providerId="ADAL" clId="{2292C115-409C-4CCB-BBE9-7A25B519A2EF}" dt="2023-04-20T05:33:42.781" v="2231"/>
          <ac:spMkLst>
            <pc:docMk/>
            <pc:sldMk cId="1208930130" sldId="336"/>
            <ac:spMk id="4" creationId="{8BD38650-D9C8-653E-3169-036B263B01E0}"/>
          </ac:spMkLst>
        </pc:spChg>
        <pc:picChg chg="add mod">
          <ac:chgData name="Niu, Luyu" userId="471a887e-b510-4c9d-b541-6e363df7b1a1" providerId="ADAL" clId="{2292C115-409C-4CCB-BBE9-7A25B519A2EF}" dt="2023-04-20T08:10:12.028" v="2309" actId="1076"/>
          <ac:picMkLst>
            <pc:docMk/>
            <pc:sldMk cId="1208930130" sldId="336"/>
            <ac:picMk id="3" creationId="{615612DC-3076-E902-28AC-132FDE6C7E06}"/>
          </ac:picMkLst>
        </pc:picChg>
      </pc:sldChg>
      <pc:sldChg chg="addSp delSp modSp new mod">
        <pc:chgData name="Niu, Luyu" userId="471a887e-b510-4c9d-b541-6e363df7b1a1" providerId="ADAL" clId="{2292C115-409C-4CCB-BBE9-7A25B519A2EF}" dt="2023-04-20T08:15:32.481" v="2660"/>
        <pc:sldMkLst>
          <pc:docMk/>
          <pc:sldMk cId="2319242241" sldId="337"/>
        </pc:sldMkLst>
        <pc:spChg chg="add mod">
          <ac:chgData name="Niu, Luyu" userId="471a887e-b510-4c9d-b541-6e363df7b1a1" providerId="ADAL" clId="{2292C115-409C-4CCB-BBE9-7A25B519A2EF}" dt="2023-04-20T08:15:32.481" v="2660"/>
          <ac:spMkLst>
            <pc:docMk/>
            <pc:sldMk cId="2319242241" sldId="337"/>
            <ac:spMk id="4" creationId="{30DADAF5-29F4-FDF8-3CFA-E7D0D687E574}"/>
          </ac:spMkLst>
        </pc:spChg>
        <pc:spChg chg="add mod">
          <ac:chgData name="Niu, Luyu" userId="471a887e-b510-4c9d-b541-6e363df7b1a1" providerId="ADAL" clId="{2292C115-409C-4CCB-BBE9-7A25B519A2EF}" dt="2023-04-20T08:12:07.420" v="2439" actId="1076"/>
          <ac:spMkLst>
            <pc:docMk/>
            <pc:sldMk cId="2319242241" sldId="337"/>
            <ac:spMk id="5" creationId="{4250B15B-BCE2-1BE7-7C82-CFCA91F05850}"/>
          </ac:spMkLst>
        </pc:spChg>
        <pc:spChg chg="add del mod">
          <ac:chgData name="Niu, Luyu" userId="471a887e-b510-4c9d-b541-6e363df7b1a1" providerId="ADAL" clId="{2292C115-409C-4CCB-BBE9-7A25B519A2EF}" dt="2023-04-20T08:12:18.324" v="2448"/>
          <ac:spMkLst>
            <pc:docMk/>
            <pc:sldMk cId="2319242241" sldId="337"/>
            <ac:spMk id="7" creationId="{B129CFCE-21B4-ED22-BA23-A0A17209A5BF}"/>
          </ac:spMkLst>
        </pc:spChg>
        <pc:picChg chg="add mod">
          <ac:chgData name="Niu, Luyu" userId="471a887e-b510-4c9d-b541-6e363df7b1a1" providerId="ADAL" clId="{2292C115-409C-4CCB-BBE9-7A25B519A2EF}" dt="2023-04-20T08:08:42.114" v="2253" actId="1076"/>
          <ac:picMkLst>
            <pc:docMk/>
            <pc:sldMk cId="2319242241" sldId="337"/>
            <ac:picMk id="3" creationId="{911B6637-423E-D9A6-9630-4AFF037CA3C4}"/>
          </ac:picMkLst>
        </pc:picChg>
        <pc:picChg chg="add del mod">
          <ac:chgData name="Niu, Luyu" userId="471a887e-b510-4c9d-b541-6e363df7b1a1" providerId="ADAL" clId="{2292C115-409C-4CCB-BBE9-7A25B519A2EF}" dt="2023-04-20T08:12:18.324" v="2448"/>
          <ac:picMkLst>
            <pc:docMk/>
            <pc:sldMk cId="2319242241" sldId="337"/>
            <ac:picMk id="6" creationId="{2E7918C0-3876-3427-4D73-8B20E4FC4909}"/>
          </ac:picMkLst>
        </pc:picChg>
      </pc:sldChg>
      <pc:sldChg chg="addSp modSp new mod setBg">
        <pc:chgData name="Niu, Luyu" userId="471a887e-b510-4c9d-b541-6e363df7b1a1" providerId="ADAL" clId="{2292C115-409C-4CCB-BBE9-7A25B519A2EF}" dt="2023-04-20T13:25:15.875" v="4267" actId="9405"/>
        <pc:sldMkLst>
          <pc:docMk/>
          <pc:sldMk cId="2092234328" sldId="338"/>
        </pc:sldMkLst>
        <pc:picChg chg="add mod">
          <ac:chgData name="Niu, Luyu" userId="471a887e-b510-4c9d-b541-6e363df7b1a1" providerId="ADAL" clId="{2292C115-409C-4CCB-BBE9-7A25B519A2EF}" dt="2023-04-20T08:07:41.559" v="2240" actId="1076"/>
          <ac:picMkLst>
            <pc:docMk/>
            <pc:sldMk cId="2092234328" sldId="338"/>
            <ac:picMk id="3" creationId="{EC1EC14D-6C9F-6FDB-297E-0987E701AE2D}"/>
          </ac:picMkLst>
        </pc:picChg>
        <pc:inkChg chg="add">
          <ac:chgData name="Niu, Luyu" userId="471a887e-b510-4c9d-b541-6e363df7b1a1" providerId="ADAL" clId="{2292C115-409C-4CCB-BBE9-7A25B519A2EF}" dt="2023-04-20T13:25:15.875" v="4267" actId="9405"/>
          <ac:inkMkLst>
            <pc:docMk/>
            <pc:sldMk cId="2092234328" sldId="338"/>
            <ac:inkMk id="8" creationId="{E65DCB38-1E94-EDD0-C9D7-B0950AF69C39}"/>
          </ac:inkMkLst>
        </pc:inkChg>
        <pc:cxnChg chg="add">
          <ac:chgData name="Niu, Luyu" userId="471a887e-b510-4c9d-b541-6e363df7b1a1" providerId="ADAL" clId="{2292C115-409C-4CCB-BBE9-7A25B519A2EF}" dt="2023-04-20T08:07:47.481" v="2241" actId="11529"/>
          <ac:cxnSpMkLst>
            <pc:docMk/>
            <pc:sldMk cId="2092234328" sldId="338"/>
            <ac:cxnSpMk id="5" creationId="{43645E9E-3A8B-B01D-BC0C-E0BBF10F9B9F}"/>
          </ac:cxnSpMkLst>
        </pc:cxnChg>
        <pc:cxnChg chg="add">
          <ac:chgData name="Niu, Luyu" userId="471a887e-b510-4c9d-b541-6e363df7b1a1" providerId="ADAL" clId="{2292C115-409C-4CCB-BBE9-7A25B519A2EF}" dt="2023-04-20T08:07:57.796" v="2242" actId="11529"/>
          <ac:cxnSpMkLst>
            <pc:docMk/>
            <pc:sldMk cId="2092234328" sldId="338"/>
            <ac:cxnSpMk id="7" creationId="{BE474E98-3A9B-D2A7-A029-F3A463F81EA6}"/>
          </ac:cxnSpMkLst>
        </pc:cxnChg>
      </pc:sldChg>
      <pc:sldChg chg="addSp modSp new mod setBg">
        <pc:chgData name="Niu, Luyu" userId="471a887e-b510-4c9d-b541-6e363df7b1a1" providerId="ADAL" clId="{2292C115-409C-4CCB-BBE9-7A25B519A2EF}" dt="2023-04-20T08:36:06.386" v="3118" actId="26606"/>
        <pc:sldMkLst>
          <pc:docMk/>
          <pc:sldMk cId="2769725317" sldId="339"/>
        </pc:sldMkLst>
        <pc:spChg chg="add mod">
          <ac:chgData name="Niu, Luyu" userId="471a887e-b510-4c9d-b541-6e363df7b1a1" providerId="ADAL" clId="{2292C115-409C-4CCB-BBE9-7A25B519A2EF}" dt="2023-04-20T08:36:06.386" v="3118" actId="26606"/>
          <ac:spMkLst>
            <pc:docMk/>
            <pc:sldMk cId="2769725317" sldId="339"/>
            <ac:spMk id="2" creationId="{4C418A4A-7A9C-ACEF-A9B2-D1FAC485F58D}"/>
          </ac:spMkLst>
        </pc:spChg>
        <pc:spChg chg="add">
          <ac:chgData name="Niu, Luyu" userId="471a887e-b510-4c9d-b541-6e363df7b1a1" providerId="ADAL" clId="{2292C115-409C-4CCB-BBE9-7A25B519A2EF}" dt="2023-04-20T08:36:06.386" v="3118" actId="26606"/>
          <ac:spMkLst>
            <pc:docMk/>
            <pc:sldMk cId="2769725317" sldId="339"/>
            <ac:spMk id="9" creationId="{2B97F24A-32CE-4C1C-A50D-3016B394DCFB}"/>
          </ac:spMkLst>
        </pc:spChg>
        <pc:spChg chg="add">
          <ac:chgData name="Niu, Luyu" userId="471a887e-b510-4c9d-b541-6e363df7b1a1" providerId="ADAL" clId="{2292C115-409C-4CCB-BBE9-7A25B519A2EF}" dt="2023-04-20T08:36:06.386" v="3118" actId="26606"/>
          <ac:spMkLst>
            <pc:docMk/>
            <pc:sldMk cId="2769725317" sldId="339"/>
            <ac:spMk id="11" creationId="{CD8B4F24-440B-49E9-B85D-733523DC064B}"/>
          </ac:spMkLst>
        </pc:spChg>
        <pc:picChg chg="add mod">
          <ac:chgData name="Niu, Luyu" userId="471a887e-b510-4c9d-b541-6e363df7b1a1" providerId="ADAL" clId="{2292C115-409C-4CCB-BBE9-7A25B519A2EF}" dt="2023-04-20T08:36:06.386" v="3118" actId="26606"/>
          <ac:picMkLst>
            <pc:docMk/>
            <pc:sldMk cId="2769725317" sldId="339"/>
            <ac:picMk id="4" creationId="{4FBFE56D-CF97-FDB2-1AD7-7EE1687A0C4F}"/>
          </ac:picMkLst>
        </pc:picChg>
      </pc:sldChg>
      <pc:sldChg chg="addSp delSp modSp new mod setBg">
        <pc:chgData name="Niu, Luyu" userId="471a887e-b510-4c9d-b541-6e363df7b1a1" providerId="ADAL" clId="{2292C115-409C-4CCB-BBE9-7A25B519A2EF}" dt="2023-04-20T13:28:45.746" v="4553" actId="1076"/>
        <pc:sldMkLst>
          <pc:docMk/>
          <pc:sldMk cId="1776011011" sldId="340"/>
        </pc:sldMkLst>
        <pc:spChg chg="add mod">
          <ac:chgData name="Niu, Luyu" userId="471a887e-b510-4c9d-b541-6e363df7b1a1" providerId="ADAL" clId="{2292C115-409C-4CCB-BBE9-7A25B519A2EF}" dt="2023-04-20T08:36:28.677" v="3141"/>
          <ac:spMkLst>
            <pc:docMk/>
            <pc:sldMk cId="1776011011" sldId="340"/>
            <ac:spMk id="2" creationId="{0840CFA7-5F5F-CA0E-CD04-0FBE03A14C53}"/>
          </ac:spMkLst>
        </pc:spChg>
        <pc:spChg chg="add">
          <ac:chgData name="Niu, Luyu" userId="471a887e-b510-4c9d-b541-6e363df7b1a1" providerId="ADAL" clId="{2292C115-409C-4CCB-BBE9-7A25B519A2EF}" dt="2023-04-20T08:35:58.449" v="3117" actId="26606"/>
          <ac:spMkLst>
            <pc:docMk/>
            <pc:sldMk cId="1776011011" sldId="340"/>
            <ac:spMk id="9" creationId="{2B97F24A-32CE-4C1C-A50D-3016B394DCFB}"/>
          </ac:spMkLst>
        </pc:spChg>
        <pc:spChg chg="add">
          <ac:chgData name="Niu, Luyu" userId="471a887e-b510-4c9d-b541-6e363df7b1a1" providerId="ADAL" clId="{2292C115-409C-4CCB-BBE9-7A25B519A2EF}" dt="2023-04-20T08:35:58.449" v="3117" actId="26606"/>
          <ac:spMkLst>
            <pc:docMk/>
            <pc:sldMk cId="1776011011" sldId="340"/>
            <ac:spMk id="11" creationId="{CD8B4F24-440B-49E9-B85D-733523DC064B}"/>
          </ac:spMkLst>
        </pc:spChg>
        <pc:spChg chg="add mod">
          <ac:chgData name="Niu, Luyu" userId="471a887e-b510-4c9d-b541-6e363df7b1a1" providerId="ADAL" clId="{2292C115-409C-4CCB-BBE9-7A25B519A2EF}" dt="2023-04-20T13:28:45.746" v="4553" actId="1076"/>
          <ac:spMkLst>
            <pc:docMk/>
            <pc:sldMk cId="1776011011" sldId="340"/>
            <ac:spMk id="14" creationId="{1C64E7A9-F218-D0AF-2D4C-00407BF75FF5}"/>
          </ac:spMkLst>
        </pc:spChg>
        <pc:grpChg chg="del mod">
          <ac:chgData name="Niu, Luyu" userId="471a887e-b510-4c9d-b541-6e363df7b1a1" providerId="ADAL" clId="{2292C115-409C-4CCB-BBE9-7A25B519A2EF}" dt="2023-04-20T13:27:26.923" v="4274"/>
          <ac:grpSpMkLst>
            <pc:docMk/>
            <pc:sldMk cId="1776011011" sldId="340"/>
            <ac:grpSpMk id="10" creationId="{9A121A3B-2FAC-ADED-13A3-3539676C9459}"/>
          </ac:grpSpMkLst>
        </pc:grpChg>
        <pc:grpChg chg="mod">
          <ac:chgData name="Niu, Luyu" userId="471a887e-b510-4c9d-b541-6e363df7b1a1" providerId="ADAL" clId="{2292C115-409C-4CCB-BBE9-7A25B519A2EF}" dt="2023-04-20T13:27:26.923" v="4274"/>
          <ac:grpSpMkLst>
            <pc:docMk/>
            <pc:sldMk cId="1776011011" sldId="340"/>
            <ac:grpSpMk id="13" creationId="{F8D38CE6-F9CF-5FB6-AC86-9556F3D5948F}"/>
          </ac:grpSpMkLst>
        </pc:grpChg>
        <pc:picChg chg="add mod">
          <ac:chgData name="Niu, Luyu" userId="471a887e-b510-4c9d-b541-6e363df7b1a1" providerId="ADAL" clId="{2292C115-409C-4CCB-BBE9-7A25B519A2EF}" dt="2023-04-20T08:35:58.449" v="3117" actId="26606"/>
          <ac:picMkLst>
            <pc:docMk/>
            <pc:sldMk cId="1776011011" sldId="340"/>
            <ac:picMk id="4" creationId="{A3D51A67-05F0-6AB9-A502-9662DD6AAC01}"/>
          </ac:picMkLst>
        </pc:picChg>
        <pc:inkChg chg="add">
          <ac:chgData name="Niu, Luyu" userId="471a887e-b510-4c9d-b541-6e363df7b1a1" providerId="ADAL" clId="{2292C115-409C-4CCB-BBE9-7A25B519A2EF}" dt="2023-04-20T13:26:52.136" v="4268" actId="9405"/>
          <ac:inkMkLst>
            <pc:docMk/>
            <pc:sldMk cId="1776011011" sldId="340"/>
            <ac:inkMk id="5" creationId="{5AF3992B-EAD6-C18A-86FB-CA7D5525E315}"/>
          </ac:inkMkLst>
        </pc:inkChg>
        <pc:inkChg chg="add mod">
          <ac:chgData name="Niu, Luyu" userId="471a887e-b510-4c9d-b541-6e363df7b1a1" providerId="ADAL" clId="{2292C115-409C-4CCB-BBE9-7A25B519A2EF}" dt="2023-04-20T13:27:26.923" v="4274"/>
          <ac:inkMkLst>
            <pc:docMk/>
            <pc:sldMk cId="1776011011" sldId="340"/>
            <ac:inkMk id="6" creationId="{703BA137-767F-A421-4DC2-AD5A2C7F78AA}"/>
          </ac:inkMkLst>
        </pc:inkChg>
        <pc:inkChg chg="add mod">
          <ac:chgData name="Niu, Luyu" userId="471a887e-b510-4c9d-b541-6e363df7b1a1" providerId="ADAL" clId="{2292C115-409C-4CCB-BBE9-7A25B519A2EF}" dt="2023-04-20T13:27:26.923" v="4274"/>
          <ac:inkMkLst>
            <pc:docMk/>
            <pc:sldMk cId="1776011011" sldId="340"/>
            <ac:inkMk id="7" creationId="{5D05625E-8396-A038-FE16-CB0B0549ADB1}"/>
          </ac:inkMkLst>
        </pc:inkChg>
        <pc:inkChg chg="add mod">
          <ac:chgData name="Niu, Luyu" userId="471a887e-b510-4c9d-b541-6e363df7b1a1" providerId="ADAL" clId="{2292C115-409C-4CCB-BBE9-7A25B519A2EF}" dt="2023-04-20T13:27:26.923" v="4274"/>
          <ac:inkMkLst>
            <pc:docMk/>
            <pc:sldMk cId="1776011011" sldId="340"/>
            <ac:inkMk id="8" creationId="{6CB1D2DD-9BAA-7636-FEF5-250BB5004B26}"/>
          </ac:inkMkLst>
        </pc:inkChg>
        <pc:inkChg chg="add mod">
          <ac:chgData name="Niu, Luyu" userId="471a887e-b510-4c9d-b541-6e363df7b1a1" providerId="ADAL" clId="{2292C115-409C-4CCB-BBE9-7A25B519A2EF}" dt="2023-04-20T13:27:26.923" v="4274"/>
          <ac:inkMkLst>
            <pc:docMk/>
            <pc:sldMk cId="1776011011" sldId="340"/>
            <ac:inkMk id="12" creationId="{0049893A-00E3-E86F-7997-96AA40B03DF0}"/>
          </ac:inkMkLst>
        </pc:inkChg>
      </pc:sldChg>
      <pc:sldChg chg="addSp modSp new mod setBg">
        <pc:chgData name="Niu, Luyu" userId="471a887e-b510-4c9d-b541-6e363df7b1a1" providerId="ADAL" clId="{2292C115-409C-4CCB-BBE9-7A25B519A2EF}" dt="2023-04-20T08:37:39.506" v="3148" actId="26606"/>
        <pc:sldMkLst>
          <pc:docMk/>
          <pc:sldMk cId="515137454" sldId="341"/>
        </pc:sldMkLst>
        <pc:picChg chg="add mod">
          <ac:chgData name="Niu, Luyu" userId="471a887e-b510-4c9d-b541-6e363df7b1a1" providerId="ADAL" clId="{2292C115-409C-4CCB-BBE9-7A25B519A2EF}" dt="2023-04-20T08:37:39.506" v="3148" actId="26606"/>
          <ac:picMkLst>
            <pc:docMk/>
            <pc:sldMk cId="515137454" sldId="341"/>
            <ac:picMk id="3" creationId="{1DD1E426-F405-AC91-EF4A-D0A7A652CBDB}"/>
          </ac:picMkLst>
        </pc:picChg>
      </pc:sldChg>
      <pc:sldChg chg="addSp modSp new mod setBg">
        <pc:chgData name="Niu, Luyu" userId="471a887e-b510-4c9d-b541-6e363df7b1a1" providerId="ADAL" clId="{2292C115-409C-4CCB-BBE9-7A25B519A2EF}" dt="2023-04-20T08:37:42.711" v="3149" actId="26606"/>
        <pc:sldMkLst>
          <pc:docMk/>
          <pc:sldMk cId="3268470481" sldId="342"/>
        </pc:sldMkLst>
        <pc:picChg chg="add mod">
          <ac:chgData name="Niu, Luyu" userId="471a887e-b510-4c9d-b541-6e363df7b1a1" providerId="ADAL" clId="{2292C115-409C-4CCB-BBE9-7A25B519A2EF}" dt="2023-04-20T08:37:42.711" v="3149" actId="26606"/>
          <ac:picMkLst>
            <pc:docMk/>
            <pc:sldMk cId="3268470481" sldId="342"/>
            <ac:picMk id="3" creationId="{9F4AE62D-26FA-A105-94FD-711CFBF8B21B}"/>
          </ac:picMkLst>
        </pc:picChg>
      </pc:sldChg>
      <pc:sldChg chg="addSp modSp new mod setBg">
        <pc:chgData name="Niu, Luyu" userId="471a887e-b510-4c9d-b541-6e363df7b1a1" providerId="ADAL" clId="{2292C115-409C-4CCB-BBE9-7A25B519A2EF}" dt="2023-04-20T13:36:23.933" v="4731"/>
        <pc:sldMkLst>
          <pc:docMk/>
          <pc:sldMk cId="148427136" sldId="343"/>
        </pc:sldMkLst>
        <pc:spChg chg="add mod">
          <ac:chgData name="Niu, Luyu" userId="471a887e-b510-4c9d-b541-6e363df7b1a1" providerId="ADAL" clId="{2292C115-409C-4CCB-BBE9-7A25B519A2EF}" dt="2023-04-20T13:36:23.933" v="4731"/>
          <ac:spMkLst>
            <pc:docMk/>
            <pc:sldMk cId="148427136" sldId="343"/>
            <ac:spMk id="4" creationId="{86BE93FE-2CED-0187-7E8F-688A13E54A33}"/>
          </ac:spMkLst>
        </pc:spChg>
        <pc:picChg chg="add mod">
          <ac:chgData name="Niu, Luyu" userId="471a887e-b510-4c9d-b541-6e363df7b1a1" providerId="ADAL" clId="{2292C115-409C-4CCB-BBE9-7A25B519A2EF}" dt="2023-04-20T11:11:20.577" v="3371" actId="26606"/>
          <ac:picMkLst>
            <pc:docMk/>
            <pc:sldMk cId="148427136" sldId="343"/>
            <ac:picMk id="3" creationId="{A74081B6-374A-0421-AFF9-0B27616E885F}"/>
          </ac:picMkLst>
        </pc:picChg>
      </pc:sldChg>
      <pc:sldChg chg="addSp delSp modSp new mod setBg">
        <pc:chgData name="Niu, Luyu" userId="471a887e-b510-4c9d-b541-6e363df7b1a1" providerId="ADAL" clId="{2292C115-409C-4CCB-BBE9-7A25B519A2EF}" dt="2023-04-20T11:12:10.315" v="3377" actId="26606"/>
        <pc:sldMkLst>
          <pc:docMk/>
          <pc:sldMk cId="3019765208" sldId="344"/>
        </pc:sldMkLst>
        <pc:spChg chg="add del">
          <ac:chgData name="Niu, Luyu" userId="471a887e-b510-4c9d-b541-6e363df7b1a1" providerId="ADAL" clId="{2292C115-409C-4CCB-BBE9-7A25B519A2EF}" dt="2023-04-20T11:12:10.315" v="3376" actId="26606"/>
          <ac:spMkLst>
            <pc:docMk/>
            <pc:sldMk cId="3019765208" sldId="344"/>
            <ac:spMk id="8" creationId="{42A4FC2C-047E-45A5-965D-8E1E3BF09BC6}"/>
          </ac:spMkLst>
        </pc:spChg>
        <pc:picChg chg="add mod">
          <ac:chgData name="Niu, Luyu" userId="471a887e-b510-4c9d-b541-6e363df7b1a1" providerId="ADAL" clId="{2292C115-409C-4CCB-BBE9-7A25B519A2EF}" dt="2023-04-20T11:12:10.315" v="3377" actId="26606"/>
          <ac:picMkLst>
            <pc:docMk/>
            <pc:sldMk cId="3019765208" sldId="344"/>
            <ac:picMk id="3" creationId="{10A944FD-20E7-086B-441D-C8AF01451AE0}"/>
          </ac:picMkLst>
        </pc:picChg>
      </pc:sldChg>
      <pc:sldChg chg="addSp modSp new mod setBg">
        <pc:chgData name="Niu, Luyu" userId="471a887e-b510-4c9d-b541-6e363df7b1a1" providerId="ADAL" clId="{2292C115-409C-4CCB-BBE9-7A25B519A2EF}" dt="2023-04-20T13:40:43.239" v="4810" actId="20577"/>
        <pc:sldMkLst>
          <pc:docMk/>
          <pc:sldMk cId="1418704800" sldId="345"/>
        </pc:sldMkLst>
        <pc:spChg chg="add mod">
          <ac:chgData name="Niu, Luyu" userId="471a887e-b510-4c9d-b541-6e363df7b1a1" providerId="ADAL" clId="{2292C115-409C-4CCB-BBE9-7A25B519A2EF}" dt="2023-04-20T13:40:43.239" v="4810" actId="20577"/>
          <ac:spMkLst>
            <pc:docMk/>
            <pc:sldMk cId="1418704800" sldId="345"/>
            <ac:spMk id="4" creationId="{985AF36C-F30F-D6EA-AA79-452D5BF011B8}"/>
          </ac:spMkLst>
        </pc:spChg>
        <pc:picChg chg="add mod">
          <ac:chgData name="Niu, Luyu" userId="471a887e-b510-4c9d-b541-6e363df7b1a1" providerId="ADAL" clId="{2292C115-409C-4CCB-BBE9-7A25B519A2EF}" dt="2023-04-20T13:40:11.406" v="4734" actId="1076"/>
          <ac:picMkLst>
            <pc:docMk/>
            <pc:sldMk cId="1418704800" sldId="345"/>
            <ac:picMk id="3" creationId="{713C66E6-0555-D716-8441-EF48A2A37D38}"/>
          </ac:picMkLst>
        </pc:picChg>
      </pc:sldChg>
      <pc:sldChg chg="addSp modSp new mod setBg">
        <pc:chgData name="Niu, Luyu" userId="471a887e-b510-4c9d-b541-6e363df7b1a1" providerId="ADAL" clId="{2292C115-409C-4CCB-BBE9-7A25B519A2EF}" dt="2023-04-20T14:25:15.754" v="4995" actId="1076"/>
        <pc:sldMkLst>
          <pc:docMk/>
          <pc:sldMk cId="579199836" sldId="346"/>
        </pc:sldMkLst>
        <pc:picChg chg="add mod">
          <ac:chgData name="Niu, Luyu" userId="471a887e-b510-4c9d-b541-6e363df7b1a1" providerId="ADAL" clId="{2292C115-409C-4CCB-BBE9-7A25B519A2EF}" dt="2023-04-20T14:25:15.754" v="4995" actId="1076"/>
          <ac:picMkLst>
            <pc:docMk/>
            <pc:sldMk cId="579199836" sldId="346"/>
            <ac:picMk id="3" creationId="{AF93B937-AE35-303B-34A2-E1542CD9D881}"/>
          </ac:picMkLst>
        </pc:picChg>
      </pc:sldChg>
      <pc:sldChg chg="addSp modSp new mod setBg">
        <pc:chgData name="Niu, Luyu" userId="471a887e-b510-4c9d-b541-6e363df7b1a1" providerId="ADAL" clId="{2292C115-409C-4CCB-BBE9-7A25B519A2EF}" dt="2023-04-20T11:13:09.490" v="3383" actId="26606"/>
        <pc:sldMkLst>
          <pc:docMk/>
          <pc:sldMk cId="1355151268" sldId="347"/>
        </pc:sldMkLst>
        <pc:picChg chg="add mod">
          <ac:chgData name="Niu, Luyu" userId="471a887e-b510-4c9d-b541-6e363df7b1a1" providerId="ADAL" clId="{2292C115-409C-4CCB-BBE9-7A25B519A2EF}" dt="2023-04-20T11:13:09.490" v="3383" actId="26606"/>
          <ac:picMkLst>
            <pc:docMk/>
            <pc:sldMk cId="1355151268" sldId="347"/>
            <ac:picMk id="3" creationId="{CD5E1F66-168E-1366-1915-64B806340A01}"/>
          </ac:picMkLst>
        </pc:picChg>
      </pc:sldChg>
      <pc:sldChg chg="addSp modSp new mod setBg">
        <pc:chgData name="Niu, Luyu" userId="471a887e-b510-4c9d-b541-6e363df7b1a1" providerId="ADAL" clId="{2292C115-409C-4CCB-BBE9-7A25B519A2EF}" dt="2023-04-20T13:44:43.321" v="4991"/>
        <pc:sldMkLst>
          <pc:docMk/>
          <pc:sldMk cId="3721404421" sldId="348"/>
        </pc:sldMkLst>
        <pc:spChg chg="add mod">
          <ac:chgData name="Niu, Luyu" userId="471a887e-b510-4c9d-b541-6e363df7b1a1" providerId="ADAL" clId="{2292C115-409C-4CCB-BBE9-7A25B519A2EF}" dt="2023-04-20T13:44:43.321" v="4991"/>
          <ac:spMkLst>
            <pc:docMk/>
            <pc:sldMk cId="3721404421" sldId="348"/>
            <ac:spMk id="4" creationId="{BA10B1F5-6A05-B925-D140-74115AE2FE41}"/>
          </ac:spMkLst>
        </pc:spChg>
        <pc:picChg chg="add mod">
          <ac:chgData name="Niu, Luyu" userId="471a887e-b510-4c9d-b541-6e363df7b1a1" providerId="ADAL" clId="{2292C115-409C-4CCB-BBE9-7A25B519A2EF}" dt="2023-04-20T11:13:47.215" v="3386" actId="27614"/>
          <ac:picMkLst>
            <pc:docMk/>
            <pc:sldMk cId="3721404421" sldId="348"/>
            <ac:picMk id="3" creationId="{C554B120-3D7B-D2C8-4406-C899E7619817}"/>
          </ac:picMkLst>
        </pc:picChg>
      </pc:sldChg>
      <pc:sldChg chg="new">
        <pc:chgData name="Niu, Luyu" userId="471a887e-b510-4c9d-b541-6e363df7b1a1" providerId="ADAL" clId="{2292C115-409C-4CCB-BBE9-7A25B519A2EF}" dt="2023-04-20T08:40:17.237" v="3156" actId="680"/>
        <pc:sldMkLst>
          <pc:docMk/>
          <pc:sldMk cId="1869639257" sldId="349"/>
        </pc:sldMkLst>
      </pc:sldChg>
      <pc:sldChg chg="new">
        <pc:chgData name="Niu, Luyu" userId="471a887e-b510-4c9d-b541-6e363df7b1a1" providerId="ADAL" clId="{2292C115-409C-4CCB-BBE9-7A25B519A2EF}" dt="2023-04-20T08:40:17.383" v="3157" actId="680"/>
        <pc:sldMkLst>
          <pc:docMk/>
          <pc:sldMk cId="1873776920" sldId="350"/>
        </pc:sldMkLst>
      </pc:sldChg>
      <pc:sldChg chg="addSp modSp new mod ord setBg">
        <pc:chgData name="Niu, Luyu" userId="471a887e-b510-4c9d-b541-6e363df7b1a1" providerId="ADAL" clId="{2292C115-409C-4CCB-BBE9-7A25B519A2EF}" dt="2023-04-20T13:16:35.348" v="4253" actId="9405"/>
        <pc:sldMkLst>
          <pc:docMk/>
          <pc:sldMk cId="2631724523" sldId="351"/>
        </pc:sldMkLst>
        <pc:spChg chg="add mod">
          <ac:chgData name="Niu, Luyu" userId="471a887e-b510-4c9d-b541-6e363df7b1a1" providerId="ADAL" clId="{2292C115-409C-4CCB-BBE9-7A25B519A2EF}" dt="2023-04-20T08:52:44.198" v="3236" actId="1076"/>
          <ac:spMkLst>
            <pc:docMk/>
            <pc:sldMk cId="2631724523" sldId="351"/>
            <ac:spMk id="4" creationId="{38E38D75-8515-567E-A09D-67F193162EF7}"/>
          </ac:spMkLst>
        </pc:spChg>
        <pc:spChg chg="add mod">
          <ac:chgData name="Niu, Luyu" userId="471a887e-b510-4c9d-b541-6e363df7b1a1" providerId="ADAL" clId="{2292C115-409C-4CCB-BBE9-7A25B519A2EF}" dt="2023-04-20T08:58:31.485" v="3287" actId="1076"/>
          <ac:spMkLst>
            <pc:docMk/>
            <pc:sldMk cId="2631724523" sldId="351"/>
            <ac:spMk id="6" creationId="{CC81B0ED-DC9F-9065-C903-897A09EAA723}"/>
          </ac:spMkLst>
        </pc:spChg>
        <pc:grpChg chg="mod">
          <ac:chgData name="Niu, Luyu" userId="471a887e-b510-4c9d-b541-6e363df7b1a1" providerId="ADAL" clId="{2292C115-409C-4CCB-BBE9-7A25B519A2EF}" dt="2023-04-20T13:16:09.858" v="4252"/>
          <ac:grpSpMkLst>
            <pc:docMk/>
            <pc:sldMk cId="2631724523" sldId="351"/>
            <ac:grpSpMk id="9" creationId="{6A8F1BED-0169-A9AC-1A31-D4C6CFDF0BEA}"/>
          </ac:grpSpMkLst>
        </pc:grpChg>
        <pc:picChg chg="add mod">
          <ac:chgData name="Niu, Luyu" userId="471a887e-b510-4c9d-b541-6e363df7b1a1" providerId="ADAL" clId="{2292C115-409C-4CCB-BBE9-7A25B519A2EF}" dt="2023-04-20T08:58:09.686" v="3243" actId="1076"/>
          <ac:picMkLst>
            <pc:docMk/>
            <pc:sldMk cId="2631724523" sldId="351"/>
            <ac:picMk id="3" creationId="{6273DA64-7228-72C9-8770-084E69682351}"/>
          </ac:picMkLst>
        </pc:picChg>
        <pc:inkChg chg="add mod">
          <ac:chgData name="Niu, Luyu" userId="471a887e-b510-4c9d-b541-6e363df7b1a1" providerId="ADAL" clId="{2292C115-409C-4CCB-BBE9-7A25B519A2EF}" dt="2023-04-20T13:16:09.858" v="4252"/>
          <ac:inkMkLst>
            <pc:docMk/>
            <pc:sldMk cId="2631724523" sldId="351"/>
            <ac:inkMk id="7" creationId="{696D4846-E418-6ED3-239B-6112942B84EF}"/>
          </ac:inkMkLst>
        </pc:inkChg>
        <pc:inkChg chg="add mod">
          <ac:chgData name="Niu, Luyu" userId="471a887e-b510-4c9d-b541-6e363df7b1a1" providerId="ADAL" clId="{2292C115-409C-4CCB-BBE9-7A25B519A2EF}" dt="2023-04-20T13:16:09.858" v="4252"/>
          <ac:inkMkLst>
            <pc:docMk/>
            <pc:sldMk cId="2631724523" sldId="351"/>
            <ac:inkMk id="8" creationId="{06AC6F28-4F7B-2052-5D9D-599E648109D1}"/>
          </ac:inkMkLst>
        </pc:inkChg>
        <pc:inkChg chg="add">
          <ac:chgData name="Niu, Luyu" userId="471a887e-b510-4c9d-b541-6e363df7b1a1" providerId="ADAL" clId="{2292C115-409C-4CCB-BBE9-7A25B519A2EF}" dt="2023-04-20T13:16:35.348" v="4253" actId="9405"/>
          <ac:inkMkLst>
            <pc:docMk/>
            <pc:sldMk cId="2631724523" sldId="351"/>
            <ac:inkMk id="10" creationId="{B6AF2ECE-F13D-D088-AA0A-C728F355350A}"/>
          </ac:inkMkLst>
        </pc:inkChg>
      </pc:sldChg>
      <pc:sldChg chg="addSp modSp new mod setBg">
        <pc:chgData name="Niu, Luyu" userId="471a887e-b510-4c9d-b541-6e363df7b1a1" providerId="ADAL" clId="{2292C115-409C-4CCB-BBE9-7A25B519A2EF}" dt="2023-04-20T08:59:18.758" v="3293" actId="1076"/>
        <pc:sldMkLst>
          <pc:docMk/>
          <pc:sldMk cId="898915229" sldId="352"/>
        </pc:sldMkLst>
        <pc:picChg chg="add mod">
          <ac:chgData name="Niu, Luyu" userId="471a887e-b510-4c9d-b541-6e363df7b1a1" providerId="ADAL" clId="{2292C115-409C-4CCB-BBE9-7A25B519A2EF}" dt="2023-04-20T08:59:18.758" v="3293" actId="1076"/>
          <ac:picMkLst>
            <pc:docMk/>
            <pc:sldMk cId="898915229" sldId="352"/>
            <ac:picMk id="3" creationId="{4E9DB7AF-F2B4-AD41-38F6-3CB4B04127BC}"/>
          </ac:picMkLst>
        </pc:picChg>
      </pc:sldChg>
      <pc:sldChg chg="addSp delSp modSp new mod">
        <pc:chgData name="Niu, Luyu" userId="471a887e-b510-4c9d-b541-6e363df7b1a1" providerId="ADAL" clId="{2292C115-409C-4CCB-BBE9-7A25B519A2EF}" dt="2023-04-20T13:19:55.636" v="4266"/>
        <pc:sldMkLst>
          <pc:docMk/>
          <pc:sldMk cId="2457773518" sldId="353"/>
        </pc:sldMkLst>
        <pc:spChg chg="add mod">
          <ac:chgData name="Niu, Luyu" userId="471a887e-b510-4c9d-b541-6e363df7b1a1" providerId="ADAL" clId="{2292C115-409C-4CCB-BBE9-7A25B519A2EF}" dt="2023-04-20T10:20:34.659" v="3366" actId="5793"/>
          <ac:spMkLst>
            <pc:docMk/>
            <pc:sldMk cId="2457773518" sldId="353"/>
            <ac:spMk id="3" creationId="{48368145-115F-A2AE-7519-55C60450A9F1}"/>
          </ac:spMkLst>
        </pc:spChg>
        <pc:grpChg chg="del mod">
          <ac:chgData name="Niu, Luyu" userId="471a887e-b510-4c9d-b541-6e363df7b1a1" providerId="ADAL" clId="{2292C115-409C-4CCB-BBE9-7A25B519A2EF}" dt="2023-04-20T13:19:55.636" v="4266"/>
          <ac:grpSpMkLst>
            <pc:docMk/>
            <pc:sldMk cId="2457773518" sldId="353"/>
            <ac:grpSpMk id="14" creationId="{18397E8B-6C2C-7BAE-5F6D-E79CE55D238F}"/>
          </ac:grpSpMkLst>
        </pc:grpChg>
        <pc:grpChg chg="mod">
          <ac:chgData name="Niu, Luyu" userId="471a887e-b510-4c9d-b541-6e363df7b1a1" providerId="ADAL" clId="{2292C115-409C-4CCB-BBE9-7A25B519A2EF}" dt="2023-04-20T13:19:55.636" v="4266"/>
          <ac:grpSpMkLst>
            <pc:docMk/>
            <pc:sldMk cId="2457773518" sldId="353"/>
            <ac:grpSpMk id="16" creationId="{D690E1AD-2D2F-B218-64B3-3A3E67E534F3}"/>
          </ac:grpSpMkLst>
        </pc:grpChg>
        <pc:picChg chg="add mod">
          <ac:chgData name="Niu, Luyu" userId="471a887e-b510-4c9d-b541-6e363df7b1a1" providerId="ADAL" clId="{2292C115-409C-4CCB-BBE9-7A25B519A2EF}" dt="2023-04-20T10:20:15.243" v="3363" actId="1076"/>
          <ac:picMkLst>
            <pc:docMk/>
            <pc:sldMk cId="2457773518" sldId="353"/>
            <ac:picMk id="1026" creationId="{92167355-41CA-D222-D376-BAB65BDFA9B3}"/>
          </ac:picMkLst>
        </pc:picChg>
        <pc:inkChg chg="add">
          <ac:chgData name="Niu, Luyu" userId="471a887e-b510-4c9d-b541-6e363df7b1a1" providerId="ADAL" clId="{2292C115-409C-4CCB-BBE9-7A25B519A2EF}" dt="2023-04-20T13:17:08.999" v="4254" actId="9405"/>
          <ac:inkMkLst>
            <pc:docMk/>
            <pc:sldMk cId="2457773518" sldId="353"/>
            <ac:inkMk id="4" creationId="{5CE3ED3C-CA95-2474-D1EF-CBA3856B83B3}"/>
          </ac:inkMkLst>
        </pc:inkChg>
        <pc:inkChg chg="add">
          <ac:chgData name="Niu, Luyu" userId="471a887e-b510-4c9d-b541-6e363df7b1a1" providerId="ADAL" clId="{2292C115-409C-4CCB-BBE9-7A25B519A2EF}" dt="2023-04-20T13:17:31.196" v="4255" actId="9405"/>
          <ac:inkMkLst>
            <pc:docMk/>
            <pc:sldMk cId="2457773518" sldId="353"/>
            <ac:inkMk id="5" creationId="{BDBFCDB5-6096-A6A3-0B83-D071D2F066BE}"/>
          </ac:inkMkLst>
        </pc:inkChg>
        <pc:inkChg chg="add">
          <ac:chgData name="Niu, Luyu" userId="471a887e-b510-4c9d-b541-6e363df7b1a1" providerId="ADAL" clId="{2292C115-409C-4CCB-BBE9-7A25B519A2EF}" dt="2023-04-20T13:17:35.856" v="4256" actId="9405"/>
          <ac:inkMkLst>
            <pc:docMk/>
            <pc:sldMk cId="2457773518" sldId="353"/>
            <ac:inkMk id="6" creationId="{BDDB23C0-B818-AEEF-8D0E-1F2D2758CC51}"/>
          </ac:inkMkLst>
        </pc:inkChg>
        <pc:inkChg chg="add">
          <ac:chgData name="Niu, Luyu" userId="471a887e-b510-4c9d-b541-6e363df7b1a1" providerId="ADAL" clId="{2292C115-409C-4CCB-BBE9-7A25B519A2EF}" dt="2023-04-20T13:17:51.624" v="4257" actId="9405"/>
          <ac:inkMkLst>
            <pc:docMk/>
            <pc:sldMk cId="2457773518" sldId="353"/>
            <ac:inkMk id="7" creationId="{BC6EC51C-0EF3-F87A-72E4-7AB1857F9E98}"/>
          </ac:inkMkLst>
        </pc:inkChg>
        <pc:inkChg chg="add">
          <ac:chgData name="Niu, Luyu" userId="471a887e-b510-4c9d-b541-6e363df7b1a1" providerId="ADAL" clId="{2292C115-409C-4CCB-BBE9-7A25B519A2EF}" dt="2023-04-20T13:17:55.476" v="4258" actId="9405"/>
          <ac:inkMkLst>
            <pc:docMk/>
            <pc:sldMk cId="2457773518" sldId="353"/>
            <ac:inkMk id="8" creationId="{549EB5FA-D412-96B1-9D09-27D2BBCD4128}"/>
          </ac:inkMkLst>
        </pc:inkChg>
        <pc:inkChg chg="add">
          <ac:chgData name="Niu, Luyu" userId="471a887e-b510-4c9d-b541-6e363df7b1a1" providerId="ADAL" clId="{2292C115-409C-4CCB-BBE9-7A25B519A2EF}" dt="2023-04-20T13:18:04.863" v="4259" actId="9405"/>
          <ac:inkMkLst>
            <pc:docMk/>
            <pc:sldMk cId="2457773518" sldId="353"/>
            <ac:inkMk id="9" creationId="{CB2B6C6C-6880-3955-1F27-ED8CCC6ADEAA}"/>
          </ac:inkMkLst>
        </pc:inkChg>
        <pc:inkChg chg="add">
          <ac:chgData name="Niu, Luyu" userId="471a887e-b510-4c9d-b541-6e363df7b1a1" providerId="ADAL" clId="{2292C115-409C-4CCB-BBE9-7A25B519A2EF}" dt="2023-04-20T13:19:46.103" v="4260" actId="9405"/>
          <ac:inkMkLst>
            <pc:docMk/>
            <pc:sldMk cId="2457773518" sldId="353"/>
            <ac:inkMk id="10" creationId="{AB7CD55B-8C20-26A8-1D42-6E1D5C78E031}"/>
          </ac:inkMkLst>
        </pc:inkChg>
        <pc:inkChg chg="add mod">
          <ac:chgData name="Niu, Luyu" userId="471a887e-b510-4c9d-b541-6e363df7b1a1" providerId="ADAL" clId="{2292C115-409C-4CCB-BBE9-7A25B519A2EF}" dt="2023-04-20T13:19:55.636" v="4266"/>
          <ac:inkMkLst>
            <pc:docMk/>
            <pc:sldMk cId="2457773518" sldId="353"/>
            <ac:inkMk id="11" creationId="{B8FEFA12-7F55-B3BC-5C3C-E552AA79336C}"/>
          </ac:inkMkLst>
        </pc:inkChg>
        <pc:inkChg chg="add mod">
          <ac:chgData name="Niu, Luyu" userId="471a887e-b510-4c9d-b541-6e363df7b1a1" providerId="ADAL" clId="{2292C115-409C-4CCB-BBE9-7A25B519A2EF}" dt="2023-04-20T13:19:55.636" v="4266"/>
          <ac:inkMkLst>
            <pc:docMk/>
            <pc:sldMk cId="2457773518" sldId="353"/>
            <ac:inkMk id="12" creationId="{6509BDA4-D201-E8AF-E487-AB824E662797}"/>
          </ac:inkMkLst>
        </pc:inkChg>
        <pc:inkChg chg="add mod">
          <ac:chgData name="Niu, Luyu" userId="471a887e-b510-4c9d-b541-6e363df7b1a1" providerId="ADAL" clId="{2292C115-409C-4CCB-BBE9-7A25B519A2EF}" dt="2023-04-20T13:19:55.636" v="4266"/>
          <ac:inkMkLst>
            <pc:docMk/>
            <pc:sldMk cId="2457773518" sldId="353"/>
            <ac:inkMk id="13" creationId="{E5B13C90-888B-051B-B160-993F19CCDCD3}"/>
          </ac:inkMkLst>
        </pc:inkChg>
        <pc:inkChg chg="add mod">
          <ac:chgData name="Niu, Luyu" userId="471a887e-b510-4c9d-b541-6e363df7b1a1" providerId="ADAL" clId="{2292C115-409C-4CCB-BBE9-7A25B519A2EF}" dt="2023-04-20T13:19:55.636" v="4266"/>
          <ac:inkMkLst>
            <pc:docMk/>
            <pc:sldMk cId="2457773518" sldId="353"/>
            <ac:inkMk id="15" creationId="{4A239779-626A-3F0E-1A84-91809BE4C95A}"/>
          </ac:inkMkLst>
        </pc:inkChg>
      </pc:sldChg>
      <pc:sldChg chg="addSp modSp new mod ord">
        <pc:chgData name="Niu, Luyu" userId="471a887e-b510-4c9d-b541-6e363df7b1a1" providerId="ADAL" clId="{2292C115-409C-4CCB-BBE9-7A25B519A2EF}" dt="2023-04-20T10:19:41.395" v="3350" actId="12"/>
        <pc:sldMkLst>
          <pc:docMk/>
          <pc:sldMk cId="4127504919" sldId="354"/>
        </pc:sldMkLst>
        <pc:spChg chg="add mod">
          <ac:chgData name="Niu, Luyu" userId="471a887e-b510-4c9d-b541-6e363df7b1a1" providerId="ADAL" clId="{2292C115-409C-4CCB-BBE9-7A25B519A2EF}" dt="2023-04-20T10:19:41.395" v="3350" actId="12"/>
          <ac:spMkLst>
            <pc:docMk/>
            <pc:sldMk cId="4127504919" sldId="354"/>
            <ac:spMk id="3" creationId="{988E0465-CBC4-385C-14F1-9EF7ECAFA743}"/>
          </ac:spMkLst>
        </pc:spChg>
        <pc:spChg chg="add mod">
          <ac:chgData name="Niu, Luyu" userId="471a887e-b510-4c9d-b541-6e363df7b1a1" providerId="ADAL" clId="{2292C115-409C-4CCB-BBE9-7A25B519A2EF}" dt="2023-04-20T10:18:07.681" v="3344" actId="2711"/>
          <ac:spMkLst>
            <pc:docMk/>
            <pc:sldMk cId="4127504919" sldId="354"/>
            <ac:spMk id="4" creationId="{BFBA11A2-9E6F-BF81-F193-19C0CEBA55EC}"/>
          </ac:spMkLst>
        </pc:spChg>
        <pc:picChg chg="add mod">
          <ac:chgData name="Niu, Luyu" userId="471a887e-b510-4c9d-b541-6e363df7b1a1" providerId="ADAL" clId="{2292C115-409C-4CCB-BBE9-7A25B519A2EF}" dt="2023-04-20T10:17:13.898" v="3316" actId="1076"/>
          <ac:picMkLst>
            <pc:docMk/>
            <pc:sldMk cId="4127504919" sldId="354"/>
            <ac:picMk id="2050" creationId="{2DC19611-469C-8D22-F550-C71C621D9399}"/>
          </ac:picMkLst>
        </pc:picChg>
      </pc:sldChg>
      <pc:sldChg chg="addSp delSp modSp new mod">
        <pc:chgData name="Niu, Luyu" userId="471a887e-b510-4c9d-b541-6e363df7b1a1" providerId="ADAL" clId="{2292C115-409C-4CCB-BBE9-7A25B519A2EF}" dt="2023-04-20T12:32:32.826" v="3453" actId="1076"/>
        <pc:sldMkLst>
          <pc:docMk/>
          <pc:sldMk cId="2319426519" sldId="355"/>
        </pc:sldMkLst>
        <pc:spChg chg="add del">
          <ac:chgData name="Niu, Luyu" userId="471a887e-b510-4c9d-b541-6e363df7b1a1" providerId="ADAL" clId="{2292C115-409C-4CCB-BBE9-7A25B519A2EF}" dt="2023-04-20T10:19:30.284" v="3347" actId="22"/>
          <ac:spMkLst>
            <pc:docMk/>
            <pc:sldMk cId="2319426519" sldId="355"/>
            <ac:spMk id="3" creationId="{0DAC1133-C2D2-F8C7-6052-7C495E1AA007}"/>
          </ac:spMkLst>
        </pc:spChg>
        <pc:spChg chg="add mod">
          <ac:chgData name="Niu, Luyu" userId="471a887e-b510-4c9d-b541-6e363df7b1a1" providerId="ADAL" clId="{2292C115-409C-4CCB-BBE9-7A25B519A2EF}" dt="2023-04-20T12:32:32.826" v="3453" actId="1076"/>
          <ac:spMkLst>
            <pc:docMk/>
            <pc:sldMk cId="2319426519" sldId="355"/>
            <ac:spMk id="5" creationId="{59A66831-4292-02A1-D9F0-70DCE7BC03C1}"/>
          </ac:spMkLst>
        </pc:spChg>
        <pc:spChg chg="add mod">
          <ac:chgData name="Niu, Luyu" userId="471a887e-b510-4c9d-b541-6e363df7b1a1" providerId="ADAL" clId="{2292C115-409C-4CCB-BBE9-7A25B519A2EF}" dt="2023-04-20T10:19:53.869" v="3361"/>
          <ac:spMkLst>
            <pc:docMk/>
            <pc:sldMk cId="2319426519" sldId="355"/>
            <ac:spMk id="6" creationId="{887EE110-EA6F-978F-B311-C386DDF49E99}"/>
          </ac:spMkLst>
        </pc:spChg>
      </pc:sldChg>
      <pc:sldChg chg="add">
        <pc:chgData name="Niu, Luyu" userId="471a887e-b510-4c9d-b541-6e363df7b1a1" providerId="ADAL" clId="{2292C115-409C-4CCB-BBE9-7A25B519A2EF}" dt="2023-04-20T11:13:47.318" v="3387"/>
        <pc:sldMkLst>
          <pc:docMk/>
          <pc:sldMk cId="3245720229" sldId="435"/>
        </pc:sldMkLst>
      </pc:sldChg>
      <pc:sldChg chg="addSp modSp new">
        <pc:chgData name="Niu, Luyu" userId="471a887e-b510-4c9d-b541-6e363df7b1a1" providerId="ADAL" clId="{2292C115-409C-4CCB-BBE9-7A25B519A2EF}" dt="2023-04-20T11:37:40.529" v="3390"/>
        <pc:sldMkLst>
          <pc:docMk/>
          <pc:sldMk cId="1486640463" sldId="436"/>
        </pc:sldMkLst>
        <pc:spChg chg="add mod">
          <ac:chgData name="Niu, Luyu" userId="471a887e-b510-4c9d-b541-6e363df7b1a1" providerId="ADAL" clId="{2292C115-409C-4CCB-BBE9-7A25B519A2EF}" dt="2023-04-20T11:37:40.529" v="3390"/>
          <ac:spMkLst>
            <pc:docMk/>
            <pc:sldMk cId="1486640463" sldId="436"/>
            <ac:spMk id="2" creationId="{70C8E7F0-F93C-35B1-8CF8-82F1A254655A}"/>
          </ac:spMkLst>
        </pc:spChg>
        <pc:picChg chg="add">
          <ac:chgData name="Niu, Luyu" userId="471a887e-b510-4c9d-b541-6e363df7b1a1" providerId="ADAL" clId="{2292C115-409C-4CCB-BBE9-7A25B519A2EF}" dt="2023-04-20T11:37:34.460" v="3389"/>
          <ac:picMkLst>
            <pc:docMk/>
            <pc:sldMk cId="1486640463" sldId="436"/>
            <ac:picMk id="3074" creationId="{DB6AA8F3-4ED6-894B-470D-30B4D76F6D61}"/>
          </ac:picMkLst>
        </pc:picChg>
      </pc:sldChg>
      <pc:sldChg chg="addSp modSp new mod">
        <pc:chgData name="Niu, Luyu" userId="471a887e-b510-4c9d-b541-6e363df7b1a1" providerId="ADAL" clId="{2292C115-409C-4CCB-BBE9-7A25B519A2EF}" dt="2023-04-20T11:39:42.937" v="3415" actId="14100"/>
        <pc:sldMkLst>
          <pc:docMk/>
          <pc:sldMk cId="1641075331" sldId="437"/>
        </pc:sldMkLst>
        <pc:spChg chg="add mod">
          <ac:chgData name="Niu, Luyu" userId="471a887e-b510-4c9d-b541-6e363df7b1a1" providerId="ADAL" clId="{2292C115-409C-4CCB-BBE9-7A25B519A2EF}" dt="2023-04-20T11:39:22.467" v="3410" actId="12"/>
          <ac:spMkLst>
            <pc:docMk/>
            <pc:sldMk cId="1641075331" sldId="437"/>
            <ac:spMk id="3" creationId="{72F61754-E39A-6BDA-E20E-D74A6FEDCB83}"/>
          </ac:spMkLst>
        </pc:spChg>
        <pc:spChg chg="add mod">
          <ac:chgData name="Niu, Luyu" userId="471a887e-b510-4c9d-b541-6e363df7b1a1" providerId="ADAL" clId="{2292C115-409C-4CCB-BBE9-7A25B519A2EF}" dt="2023-04-20T11:38:59.386" v="3406"/>
          <ac:spMkLst>
            <pc:docMk/>
            <pc:sldMk cId="1641075331" sldId="437"/>
            <ac:spMk id="4" creationId="{853DBB9E-5BDA-D37D-30B0-5FE967624C46}"/>
          </ac:spMkLst>
        </pc:spChg>
        <pc:spChg chg="add mod">
          <ac:chgData name="Niu, Luyu" userId="471a887e-b510-4c9d-b541-6e363df7b1a1" providerId="ADAL" clId="{2292C115-409C-4CCB-BBE9-7A25B519A2EF}" dt="2023-04-20T11:39:32.248" v="3413" actId="1076"/>
          <ac:spMkLst>
            <pc:docMk/>
            <pc:sldMk cId="1641075331" sldId="437"/>
            <ac:spMk id="6" creationId="{13FD0CA1-9186-DEFD-0852-E463CBC9FABC}"/>
          </ac:spMkLst>
        </pc:spChg>
        <pc:picChg chg="add mod">
          <ac:chgData name="Niu, Luyu" userId="471a887e-b510-4c9d-b541-6e363df7b1a1" providerId="ADAL" clId="{2292C115-409C-4CCB-BBE9-7A25B519A2EF}" dt="2023-04-20T11:39:42.937" v="3415" actId="14100"/>
          <ac:picMkLst>
            <pc:docMk/>
            <pc:sldMk cId="1641075331" sldId="437"/>
            <ac:picMk id="5122" creationId="{A1163EB6-3E69-6C31-548C-E012B8EB4355}"/>
          </ac:picMkLst>
        </pc:picChg>
      </pc:sldChg>
      <pc:sldChg chg="addSp delSp modSp new mod setBg">
        <pc:chgData name="Niu, Luyu" userId="471a887e-b510-4c9d-b541-6e363df7b1a1" providerId="ADAL" clId="{2292C115-409C-4CCB-BBE9-7A25B519A2EF}" dt="2023-04-20T13:30:40.540" v="4557" actId="14100"/>
        <pc:sldMkLst>
          <pc:docMk/>
          <pc:sldMk cId="877249232" sldId="438"/>
        </pc:sldMkLst>
        <pc:spChg chg="add mod">
          <ac:chgData name="Niu, Luyu" userId="471a887e-b510-4c9d-b541-6e363df7b1a1" providerId="ADAL" clId="{2292C115-409C-4CCB-BBE9-7A25B519A2EF}" dt="2023-04-20T11:42:05.333" v="3433"/>
          <ac:spMkLst>
            <pc:docMk/>
            <pc:sldMk cId="877249232" sldId="438"/>
            <ac:spMk id="2" creationId="{0062A9C3-3FA4-6789-E0B4-5DAB68C00464}"/>
          </ac:spMkLst>
        </pc:spChg>
        <pc:spChg chg="add mod">
          <ac:chgData name="Niu, Luyu" userId="471a887e-b510-4c9d-b541-6e363df7b1a1" providerId="ADAL" clId="{2292C115-409C-4CCB-BBE9-7A25B519A2EF}" dt="2023-04-20T11:42:32.315" v="3440" actId="20577"/>
          <ac:spMkLst>
            <pc:docMk/>
            <pc:sldMk cId="877249232" sldId="438"/>
            <ac:spMk id="4" creationId="{D9269CB1-21E1-452B-B560-1DF7658FE95B}"/>
          </ac:spMkLst>
        </pc:spChg>
        <pc:picChg chg="add mod">
          <ac:chgData name="Niu, Luyu" userId="471a887e-b510-4c9d-b541-6e363df7b1a1" providerId="ADAL" clId="{2292C115-409C-4CCB-BBE9-7A25B519A2EF}" dt="2023-04-20T13:30:40.540" v="4557" actId="14100"/>
          <ac:picMkLst>
            <pc:docMk/>
            <pc:sldMk cId="877249232" sldId="438"/>
            <ac:picMk id="6146" creationId="{36ABEFE2-DF40-5883-648E-7A08555EB6B7}"/>
          </ac:picMkLst>
        </pc:picChg>
        <pc:cxnChg chg="add del">
          <ac:chgData name="Niu, Luyu" userId="471a887e-b510-4c9d-b541-6e363df7b1a1" providerId="ADAL" clId="{2292C115-409C-4CCB-BBE9-7A25B519A2EF}" dt="2023-04-20T11:41:48.490" v="3421" actId="26606"/>
          <ac:cxnSpMkLst>
            <pc:docMk/>
            <pc:sldMk cId="877249232" sldId="438"/>
            <ac:cxnSpMk id="6151" creationId="{22F6364A-B358-4BEE-B158-0734D2C938D4}"/>
          </ac:cxnSpMkLst>
        </pc:cxnChg>
      </pc:sldChg>
      <pc:sldMasterChg chg="del delSldLayout">
        <pc:chgData name="Niu, Luyu" userId="471a887e-b510-4c9d-b541-6e363df7b1a1" providerId="ADAL" clId="{2292C115-409C-4CCB-BBE9-7A25B519A2EF}" dt="2023-04-17T09:40:11.755" v="414" actId="2696"/>
        <pc:sldMasterMkLst>
          <pc:docMk/>
          <pc:sldMasterMk cId="302842313" sldId="2147483648"/>
        </pc:sldMasterMkLst>
        <pc:sldLayoutChg chg="del">
          <pc:chgData name="Niu, Luyu" userId="471a887e-b510-4c9d-b541-6e363df7b1a1" providerId="ADAL" clId="{2292C115-409C-4CCB-BBE9-7A25B519A2EF}" dt="2023-04-17T09:40:11.755" v="414" actId="2696"/>
          <pc:sldLayoutMkLst>
            <pc:docMk/>
            <pc:sldMasterMk cId="302842313" sldId="2147483648"/>
            <pc:sldLayoutMk cId="834725648" sldId="2147483649"/>
          </pc:sldLayoutMkLst>
        </pc:sldLayoutChg>
        <pc:sldLayoutChg chg="del">
          <pc:chgData name="Niu, Luyu" userId="471a887e-b510-4c9d-b541-6e363df7b1a1" providerId="ADAL" clId="{2292C115-409C-4CCB-BBE9-7A25B519A2EF}" dt="2023-04-17T09:40:11.755" v="414" actId="2696"/>
          <pc:sldLayoutMkLst>
            <pc:docMk/>
            <pc:sldMasterMk cId="302842313" sldId="2147483648"/>
            <pc:sldLayoutMk cId="2851854358" sldId="2147483650"/>
          </pc:sldLayoutMkLst>
        </pc:sldLayoutChg>
        <pc:sldLayoutChg chg="del">
          <pc:chgData name="Niu, Luyu" userId="471a887e-b510-4c9d-b541-6e363df7b1a1" providerId="ADAL" clId="{2292C115-409C-4CCB-BBE9-7A25B519A2EF}" dt="2023-04-17T09:40:11.755" v="414" actId="2696"/>
          <pc:sldLayoutMkLst>
            <pc:docMk/>
            <pc:sldMasterMk cId="302842313" sldId="2147483648"/>
            <pc:sldLayoutMk cId="334906880" sldId="2147483651"/>
          </pc:sldLayoutMkLst>
        </pc:sldLayoutChg>
        <pc:sldLayoutChg chg="del">
          <pc:chgData name="Niu, Luyu" userId="471a887e-b510-4c9d-b541-6e363df7b1a1" providerId="ADAL" clId="{2292C115-409C-4CCB-BBE9-7A25B519A2EF}" dt="2023-04-17T09:40:11.755" v="414" actId="2696"/>
          <pc:sldLayoutMkLst>
            <pc:docMk/>
            <pc:sldMasterMk cId="302842313" sldId="2147483648"/>
            <pc:sldLayoutMk cId="1647094827" sldId="2147483652"/>
          </pc:sldLayoutMkLst>
        </pc:sldLayoutChg>
        <pc:sldLayoutChg chg="del">
          <pc:chgData name="Niu, Luyu" userId="471a887e-b510-4c9d-b541-6e363df7b1a1" providerId="ADAL" clId="{2292C115-409C-4CCB-BBE9-7A25B519A2EF}" dt="2023-04-17T09:40:11.755" v="414" actId="2696"/>
          <pc:sldLayoutMkLst>
            <pc:docMk/>
            <pc:sldMasterMk cId="302842313" sldId="2147483648"/>
            <pc:sldLayoutMk cId="3047817870" sldId="2147483653"/>
          </pc:sldLayoutMkLst>
        </pc:sldLayoutChg>
        <pc:sldLayoutChg chg="del">
          <pc:chgData name="Niu, Luyu" userId="471a887e-b510-4c9d-b541-6e363df7b1a1" providerId="ADAL" clId="{2292C115-409C-4CCB-BBE9-7A25B519A2EF}" dt="2023-04-17T09:40:11.755" v="414" actId="2696"/>
          <pc:sldLayoutMkLst>
            <pc:docMk/>
            <pc:sldMasterMk cId="302842313" sldId="2147483648"/>
            <pc:sldLayoutMk cId="858896131" sldId="2147483654"/>
          </pc:sldLayoutMkLst>
        </pc:sldLayoutChg>
        <pc:sldLayoutChg chg="del">
          <pc:chgData name="Niu, Luyu" userId="471a887e-b510-4c9d-b541-6e363df7b1a1" providerId="ADAL" clId="{2292C115-409C-4CCB-BBE9-7A25B519A2EF}" dt="2023-04-17T09:40:11.755" v="414" actId="2696"/>
          <pc:sldLayoutMkLst>
            <pc:docMk/>
            <pc:sldMasterMk cId="302842313" sldId="2147483648"/>
            <pc:sldLayoutMk cId="1335179163" sldId="2147483655"/>
          </pc:sldLayoutMkLst>
        </pc:sldLayoutChg>
        <pc:sldLayoutChg chg="del">
          <pc:chgData name="Niu, Luyu" userId="471a887e-b510-4c9d-b541-6e363df7b1a1" providerId="ADAL" clId="{2292C115-409C-4CCB-BBE9-7A25B519A2EF}" dt="2023-04-17T09:40:11.755" v="414" actId="2696"/>
          <pc:sldLayoutMkLst>
            <pc:docMk/>
            <pc:sldMasterMk cId="302842313" sldId="2147483648"/>
            <pc:sldLayoutMk cId="1443351335" sldId="2147483656"/>
          </pc:sldLayoutMkLst>
        </pc:sldLayoutChg>
        <pc:sldLayoutChg chg="del">
          <pc:chgData name="Niu, Luyu" userId="471a887e-b510-4c9d-b541-6e363df7b1a1" providerId="ADAL" clId="{2292C115-409C-4CCB-BBE9-7A25B519A2EF}" dt="2023-04-17T09:40:11.755" v="414" actId="2696"/>
          <pc:sldLayoutMkLst>
            <pc:docMk/>
            <pc:sldMasterMk cId="302842313" sldId="2147483648"/>
            <pc:sldLayoutMk cId="4086951228" sldId="2147483657"/>
          </pc:sldLayoutMkLst>
        </pc:sldLayoutChg>
        <pc:sldLayoutChg chg="del">
          <pc:chgData name="Niu, Luyu" userId="471a887e-b510-4c9d-b541-6e363df7b1a1" providerId="ADAL" clId="{2292C115-409C-4CCB-BBE9-7A25B519A2EF}" dt="2023-04-17T09:40:11.755" v="414" actId="2696"/>
          <pc:sldLayoutMkLst>
            <pc:docMk/>
            <pc:sldMasterMk cId="302842313" sldId="2147483648"/>
            <pc:sldLayoutMk cId="1146165991" sldId="2147483658"/>
          </pc:sldLayoutMkLst>
        </pc:sldLayoutChg>
        <pc:sldLayoutChg chg="del">
          <pc:chgData name="Niu, Luyu" userId="471a887e-b510-4c9d-b541-6e363df7b1a1" providerId="ADAL" clId="{2292C115-409C-4CCB-BBE9-7A25B519A2EF}" dt="2023-04-17T09:40:11.755" v="414" actId="2696"/>
          <pc:sldLayoutMkLst>
            <pc:docMk/>
            <pc:sldMasterMk cId="302842313" sldId="2147483648"/>
            <pc:sldLayoutMk cId="3129524887" sldId="214748365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6:03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1706 24575,'1'-7'0,"-1"-1"0,1 1 0,0-1 0,1 1 0,0 0 0,5-14 0,24-40 0,-22 46 0,-2 1 0,1-1 0,8-29 0,-6-4 0,5-56 0,-10 60 0,18-76 0,4 30 0,9-35 0,-29 101 0,13-67 0,17-127 0,-34 202 0,1-1 0,0 1 0,2 1 0,10-24 0,-4 9 0,-2-2 0,-1 1 0,7-41 0,6-26 0,-10 52 0,9-81 0,-7 53-1365,-12 59-5461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6:36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0 438 24575,'8'0'0,"-1"1"0,0 0 0,0 0 0,14 5 0,4 1 0,305 53 0,-268-54 0,1-3 0,-1-2 0,90-10 0,-64-5-109,96-27 0,84-39-533,-122 35 676,-25 9-34,282-90 0,-67 18 688,-275 82-540,-47 19-150,0 1 1,0 0-1,1 1 0,0 1 1,26-5-1,-15 7-366,30 2-1,-48 1-259,11-1-6198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6:42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0 24575,'-8'0'0,"0"0"0,-1 0 0,-15 3 0,21-2 0,0-1 0,-1 2 0,1-1 0,0 0 0,0 0 0,1 1 0,-1 0 0,0-1 0,0 1 0,-3 4 0,-6 5 0,2 1 0,0 0 0,0 1 0,-14 25 0,-26 61 0,45-88 0,-21 48 0,3 0 0,-25 101 0,29-73 0,-10 114 0,15 94 0,16 0 0,0-105 0,-3-128 0,0-26 0,1 1 0,6 41 0,-1-57 0,0 0 0,15 37 0,-10-31 0,-2-10 0,0 1 0,2-1 0,0-1 0,0 1 0,18 18 0,-21-26 0,1-2 0,0 1 0,1-1 0,0 0 0,0 0 0,0-1 0,16 7 0,-10-6 0,1-1 0,-1 0 0,1-1 0,23 4 0,-29-7 0,1 0 0,0-1 0,-1-1 0,1 0 0,11-1 0,-17 0 0,0 0 0,0 0 0,0 0 0,0-1 0,0 0 0,0 0 0,-1 0 0,1 0 0,-1-1 0,0 0 0,1 0 0,6-6 0,-1-2 0,0 0 0,-1-1 0,0-1 0,-1 1 0,9-20 0,28-74 0,-43 102 0,39-104 0,-5-1 0,35-187 0,-53 174 0,-6 0 0,-4-143 0,-8 245 0,-4-105 0,2 106 0,-1 0 0,-1 0 0,0 1 0,-11-28 0,-57-125 0,69 163-97,0 0-1,0 0 1,-1 1-1,0 0 1,0-1-1,-1 1 1,0 1-1,-1-1 1,1 1-1,-1 0 1,0 0-1,-1 0 0,-8-5 1,-5-2-6729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8:51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8:0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24575,'197'-4'0,"-149"0"0,0-2 0,49-12 0,-71 11 0,408-103 0,-402 102 0,-1 2 0,64-3 0,64 8 0,-91 3 0,444-1 0,-474 0 0,-1 2 0,66 14 0,73 28 0,-58-14 0,11 4 0,48 10 0,-140-38 0,1-3 0,-1 0 0,65-4 0,-76 1 0,46 6 0,-4 0 0,254-4 28,-183-4-1421,-118 1-5433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8:1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24575,'242'19'0,"-83"-3"0,239-11 0,-239-6 0,143 12 0,61-2 0,-237-10 0,-34 0 0,144-18 0,131-15 0,-2 29 0,-242 4 0,148 4 0,-129 16 0,-92-10 0,59 2 0,215-11 0,-150-1 0,152 1 0,-281 3-1365,-26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8:4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919 15 24575,'-2'-2'0,"0"1"0,0-1 0,-1 1 0,1 0 0,0 0 0,-1-1 0,1 2 0,-1-1 0,0 0 0,1 0 0,-1 1 0,-5-1 0,1 1 0,-1-1 0,0 2 0,-9 0 0,11 0 0,-1 1 0,0 0 0,1 0 0,0 1 0,0 0 0,-1 0 0,2 0 0,-1 1 0,0 0 0,1 0 0,-1 0 0,1 1 0,0-1 0,1 1 0,-1 0 0,1 1 0,-5 8 0,-6 10 0,2 0 0,-19 49 0,30-70 0,-52 144-40,-54 225-1,-1 164-1028,-96 771-2669,122-685 3376,50-374 212,-37 314-24,63-483 191,2 1 0,5 0 0,2 1-1,5-2 1,16 84 0,121 372-17,-109-436 1368,4-1 1,5-2-1,63 104 0,-94-180-1368,1 0 0,1 0 0,21 20 0,56 47 0,-80-76 0,5 5 0,37 25 0,-46-36 0,-1-1 0,1 0 0,1 0 0,-1 0 0,1-1 0,-1 0 0,1-1 0,10 2 0,0-2 0,0 0 0,1-2 0,-1 0 0,0-1 0,1-1 0,-1 0 0,0-2 0,0 0 0,33-13 0,-9-2-141,-2-2 0,-1-2 1,48-34-1,105-97-906,-98 71 751,-3-4-1,-5-4 1,-4-3-1,110-162 1,-162 206 214,-2 0 1,-3-2 0,24-69 0,-26 50-120,-3-1 0,12-81 0,17-314-283,-36-3 411,-13 246 64,19-488 215,-16 663-188,12-230-163,-15 195 100,-12-110 0,-3 99 107,-49-182 1,40 203 870,-4 1 0,-69-131 0,80 175-766,-2 2 1,-2 0-1,0 1 0,-2 0 1,0 2-1,-2 1 0,-1 1 1,0 1-1,-37-23 0,-52-41-167,73 52 0,30 26-273,0 0 0,0 1 0,0 0 0,-21-7 0,17 7-6553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8:42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1363 22 24575,'-27'-6'0,"0"1"0,-41-2 0,-55 4 0,90 3 0,3 0 0,-34 0 0,56 1 0,1 0 0,0 0 0,0 1 0,0 0 0,0 0 0,-13 6 0,4 1 0,0 1 0,1 0 0,0 2 0,0-1 0,-21 24 0,16-13 0,1 1 0,-30 49 0,15-10 0,3 2 0,-27 76 0,-101 347-292,28 14-949,-28 246 364,71-308 319,65-325 456,4 0 1,6 1 0,1 181-1,23-108 581,8-2-1,8 0 0,101 355 1,-25-176 586,21 14-670,-30-103-395,-1-5 0,-85-249 0,1-1 0,2 0 0,0-1 0,1 0 0,0-1 0,2-1 0,16 18 0,-21-26 0,1 0 0,1-1 0,0 0 0,0-1 0,1-1 0,0 1 0,0-2 0,0 1 0,1-2 0,0 0 0,0 0 0,27 4 0,-5-3 0,0-2 0,1-2 0,-1-1 0,1-2 0,-1-1 0,38-8 0,-54 5-31,0 0-1,1-2 1,-2 0-1,1-1 1,-1-1-1,0-1 1,-1 0-1,0-2 1,-1 1-1,23-23 0,-3-2-129,-2-1 0,-1-2 0,30-48 0,115-195-311,-12-10-1120,-59 101 1188,261-409 404,-164 262-1009,-157 247 798,66-180 0,-80 161-34,-5-1 0,-4-2 0,9-121 0,-13-344-767,-42 242 1298,9 252 242,-45-161 0,44 198-299,-2 1-1,-2 1 1,-2 1-1,-32-52 1,-33-35-1,-27-31-228,-70-89 20,-263-388 433,390 542-846,43 71-3709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9:08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6:0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917 0 24575,'-15'27'0,"-66"204"0,51-136 0,-67 180 0,61-187 0,-50 89 0,28-68 0,26-47 0,-2-1 0,-59 80 0,-14 4 0,55-71 0,3 1 0,-41 87 0,87-153 0,0-1 0,0 1 0,1-1 0,0 1 0,1 0 0,-1 14 0,-3 15 0,-4 43 37,8-60-318,-1 0 1,-1 0 0,-1 0-1,-7 23 1,5-31-6546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6:0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24575,'154'450'0,"22"261"0,-167-673 0,59 312 0,-38 4 0,-13 146 0,-15-109 0,-2-354 0,1-23 0,0-1 0,2 0 0,-1 0 0,1 0 0,6 13 0,-4-10 0,-1 0 0,4 25 0,-5 32 0,-3-56 0,0 0 0,1 0 0,0-1 0,2 1 0,5 20 0,5 8-1365,-8-25-5461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6:04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5 24575,'-6'17'0,"-2"1"0,0-1 0,-1 0 0,-1-1 0,0 0 0,-23 26 0,-84 77 0,110-113 0,-11 12 0,24-32 0,10-13 0,96-159 0,-110 181 0,1 0 0,0 0 0,0 1 0,0 0 0,1 0 0,0 0 0,0 0 0,0 0 0,0 1 0,0-1 0,1 1 0,6-3 0,-9 4 0,1 1 0,0 0 0,0 0 0,0 0 0,-1 0 0,1 1 0,0-1 0,0 1 0,0 0 0,0-1 0,0 1 0,0 1 0,0-1 0,0 0 0,0 1 0,0 0 0,0-1 0,0 1 0,0 0 0,-1 0 0,1 1 0,0-1 0,-1 1 0,4 1 0,1 3 0,-1 0 0,1 0 0,-1 0 0,0 1 0,6 10 0,24 41 0,-18-28 0,35 63-1365,-42-75-5461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6:3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3328 24575,'-14'-13'0,"11"10"0,0 0 0,0 0 0,0 0 0,0 0 0,1 0 0,-5-7 0,0-5 0,1 0 0,1 0 0,0 0 0,-3-17 0,-7-66 0,3 19 0,-17-67 0,-49-307 0,26 157 0,32 180 0,-8-196 0,25-122 0,5 272 0,-2-773 0,1 919-9,1 0 1,0 0-1,2 0 0,-1 1 0,8-17 1,0-7-1305,-7 26-5513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7:08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4939 895 24575,'-9'-8'0,"0"1"0,-1 0 0,1 0 0,-17-7 0,-18-13 0,-24-25 0,-103-69 0,12 16 0,-7-4 0,37 28 0,-46-25 0,68 49 0,-206-79 0,263 121 0,0 2 0,-1 3 0,0 1 0,-60-1 0,-209 10 0,196 3 0,32-3 0,3 0 0,-166 20 0,143 4 0,-211 74 0,107-10 0,163-64 0,8-3 0,0 3 0,2 2 0,1 1 0,1 3 0,-58 53 0,-160 194 0,207-213 0,-53 84 0,76-101 0,2 2 0,-35 91 0,-25 132 0,16 2 0,70-269 0,-59 258 0,27-113 0,-55 316-480,25-118 170,-55 300 310,103-551 0,-34 257 0,19 1 0,24-188 15,-23 406-174,-32 117-2594,23-333 2199,-3 31 288,34-258 38,8 133 0,43 130-83,25-1-26,-47-273 391,1 7-54,61 301 0,-54-307 0,67 176 0,44 37 1007,22-11-1,-161-318-1006,361 594 0,129 74 189,-118-242-148,38-36 141,57-16-68,28-43 312,-413-287-429,2-4-1,108 40 1,-138-64 208,1-3 0,0-2 0,1-3 0,108 8 0,-120-19-142,0-2 0,76-11 0,91-30-339,-107 20-52,317-76 201,-8-33 137,-369 113 58,-2-2-1,71-43 1,-89 46 49,0-1-1,-2-2 0,0 0 1,-1-2-1,25-30 1,-11 3-174,-2-2 0,-2-1 0,51-110 0,45-179-834,-47 67 502,73-447 0,-27-291-2345,-87 679 1821,-2 30 1378,-18-4-300,-54-407-160,-65 12-189,3 60-77,50-10-230,53 171 480,-2-107 182,-20 229 705,-2-93-951,30-278 75,0 332 0,-16 297 0,-31-193 0,-41-16-8,39 180 529,-29-90 3459,48 177-3447,-1 0 0,-47-78-1,44 89-532,-1 1 0,-2 1 0,-1 2 0,-52-50 0,-134-90 0,71 59 0,126 99 0,0 0 0,0 1 0,-1 1 0,0 0 0,0 1 0,-29-10 0,12 7 0,-61-12 0,86 21 14,1 0 1,0-1-1,-1 1 0,1-1 0,0 0 1,0-1-1,-8-5 0,-30-25-1306,41 31 1105,-10-8-6639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7:31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307 685 24575,'341'0'0,"-331"0"0,1-2 0,-1 1 0,0-1 0,-1-1 0,18-6 0,-13 4 0,26-6 0,-30 9 0,-1 0 0,1 0 0,-1-1 0,1-1 0,-1 0 0,0 0 0,0 0 0,11-9 0,-14 8 0,0 1 0,0-1 0,-1-1 0,0 1 0,0-1 0,0 0 0,-1 0 0,0 0 0,0-1 0,-1 0 0,6-12 0,-5 7 0,4-8 0,-1 0 0,7-35 0,-13 49 0,-1 1 0,1-1 0,-1 0 0,0 0 0,0 1 0,0-1 0,-1 0 0,0 0 0,0 1 0,-1-1 0,1 1 0,-1-1 0,-1 1 0,-4-9 0,1 5 0,0 0 0,-1 0 0,-1 1 0,0 0 0,0 1 0,-14-11 0,-58-33 0,49 33 0,-6-4 0,-70-46 0,89 55 0,-1 1 0,-1 1 0,1 0 0,-2 1 0,1 1 0,-1 1 0,-1 1 0,1 1 0,-1 1 0,0 1 0,0 1 0,-32-1 0,30 4 0,-5-1 0,-42 4 0,66-2 0,0 0 0,1 0 0,-1 0 0,1 1 0,0 0 0,-1 0 0,1 0 0,0 0 0,0 1 0,0-1 0,1 1 0,-1 0 0,-5 7 0,-2 2 0,0 1 0,-12 23 0,12-19 0,6-11 0,-13 22 0,-20 39 0,33-56 0,1-1 0,0 0 0,0 1 0,2 0 0,-1 0 0,1 0 0,-1 21 0,7 159 0,-4-177 0,0 0 0,1-1 0,1 0 0,1 1 0,-1-1 0,2 0 0,0 0 0,1 0 0,9 18 0,-9-24 0,1 0 0,0-1 0,0 0 0,0 0 0,1-1 0,7 6 0,10 7 0,-11-6-227,0-1-1,2 0 1,-1-1-1,1-1 1,23 10-1,-17-11-6598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7:3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196 663 24575,'583'0'0,"-575"1"0,1 0 0,-1 0 0,0 1 0,0 0 0,0 1 0,14 6 0,-12-5 0,-1-1 0,1 0 0,-1 0 0,15 2 0,-2-4 0,0-1 0,0-1 0,40-8 0,25 0 0,-24 8 0,-32 2 0,-1-2 0,34-5 0,-53 5 0,-1-1 0,-1-1 0,1 0 0,0 0 0,-1-1 0,1-1 0,-1 1 0,0-1 0,-1-1 0,12-8 0,112-116 0,-93 89 0,-4 8 0,-24 24 0,-2 0 0,1 0 0,-1-1 0,-1 0 0,10-15 0,-17 24 0,0-1 0,0 1 0,-1-1 0,1 0 0,-1 1 0,1-1 0,-1 1 0,1-1 0,-1 0 0,0 0 0,0 1 0,0-1 0,0 0 0,0 1 0,0-1 0,0 0 0,-1 1 0,1-1 0,-1 0 0,1 1 0,-1-1 0,0 1 0,1-1 0,-1 0 0,0 1 0,-1-2 0,-3-3 0,-1 0 0,1 0 0,-1 1 0,-10-8 0,-1-1 0,-7-7 0,0 2 0,-1 1 0,0 1 0,-2 1 0,0 1 0,-1 2 0,-55-20 0,50 22 0,-1-1 0,-57-13 0,-76 9 0,117 13 0,-16-5 0,-16-1 0,41 9 0,16 0 0,0 0 0,-36-7 0,39 3 0,0 1 0,0 1 0,-1 1 0,1 0 0,-23 4 0,31-1 0,1 0 0,1 1 0,-1 0 0,0 1 0,1 0 0,0 1 0,0 1 0,0 0 0,-20 14 0,6-2 0,0 0 0,-1-2 0,0-1 0,-1-1 0,-34 11 0,56-23 0,0 0 0,1 1 0,0 0 0,-1 0 0,1 0 0,0 1 0,0 0 0,-8 7 0,2 3 0,-19 23 0,20-22 0,-21 22 0,16-23 0,6-7 0,1 2 0,0 0 0,-10 12 0,17-19 0,-1 0 0,1 0 0,0 0 0,0 0 0,0 0 0,0 0 0,0 0 0,0 1 0,0-1 0,1 0 0,-1 0 0,1 1 0,0-1 0,0 1 0,0-1 0,0 0 0,0 1 0,0-1 0,1 0 0,-1 1 0,1-1 0,1 3 0,4 6 0,0 0 0,15 18 0,2 5 0,-5-5 0,24 30 0,-34-49 0,0-1 0,1 0 0,0-1 0,0 0 0,1 0 0,17 9 0,14 10 0,13 6 0,-11-12-54,-9-5-602,38 25 1,-62-34-6171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7:51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1 576 24575,'4'0'0,"0"1"0,1 0 0,-1 0 0,0 0 0,6 2 0,13 4 0,-15-5 0,-1 0 0,1 1 0,-1-1 0,1 1 0,-1 1 0,0 0 0,-1 0 0,1 0 0,-1 1 0,9 7 0,-3-2 0,-1 2 0,0 0 0,-1 0 0,11 16 0,-12-13 0,-1 1 0,0 0 0,-2 1 0,0-1 0,7 32 0,-6-24 0,-7-22 0,1 0 0,-1 0 0,1 0 0,-1-1 0,1 1 0,0 0 0,0-1 0,0 1 0,0-1 0,0 1 0,0-1 0,0 1 0,3 2 0,-3-4 0,-1 0 0,1 0 0,-1 0 0,1 1 0,-1-1 0,1 0 0,-1 0 0,1 0 0,-1 0 0,1 0 0,-1 0 0,1 0 0,-1 0 0,1 0 0,-1 0 0,1 0 0,-1 0 0,1 0 0,-1 0 0,1-1 0,0 1 0,0-1 0,0 0 0,1 0 0,-1 0 0,0 0 0,0 0 0,1 0 0,-1 0 0,0-1 0,1-1 0,11-19 0,-2 0 0,0 0 0,-2-1 0,12-41 0,-14 44 0,69-267 0,-17-4 0,-55 270 0,-2 7 0,7-25 0,-8 36 0,0 0 0,1-1 0,-1 1 0,1 0 0,-1 0 0,1 0 0,0 0 0,0 0 0,1 0 0,-1 0 0,0 1 0,4-3 0,-5 4-50,1 0-1,0 0 1,0 0-1,-1 0 0,1 1 1,0-1-1,0 1 1,0-1-1,0 1 1,0 0-1,0 0 0,0-1 1,-1 1-1,1 1 1,0-1-1,0 0 1,0 0-1,0 1 0,0-1 1,0 1-1,0 0 1,-1-1-1,1 1 1,0 0-1,0 0 1,1 1-1,9 8-6775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7:5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1367 933 24575,'-10'0'0,"0"2"0,0-1 0,1 1 0,-1 0 0,-10 5 0,2-2 0,-148 53 0,-32 9 0,170-62 0,1-2 0,0 0 0,-1-2 0,-41-3 0,20 0 0,20 2 0,0-1 0,1-2 0,-1-1 0,0-1 0,1-1 0,-48-18 0,-122-45 0,191 67 0,-1-1 0,1 0 0,0 0 0,0-1 0,0 0 0,1 0 0,0-1 0,0 0 0,0 0 0,0 0 0,0-1 0,1 0 0,-7-9 0,-1-6 0,0-1 0,-17-42 0,13 26 0,0 4 0,-22-53 0,35 77 0,1 0 0,0 0 0,1 0 0,0 0 0,1 0 0,-1-20 0,3 24 0,0 0 0,0 1 0,0-1 0,1 0 0,0 1 0,0-1 0,0 1 0,1 0 0,3-6 0,7-8 0,14-17 0,-16 22 0,7-7 0,0 1 0,1 0 0,1 2 0,43-31 0,96-47 0,-108 68 0,8-6 0,57-43 0,-106 70 0,1 1 0,-1 0 0,1 1 0,0 0 0,0 1 0,0 0 0,1 1 0,0 0 0,11-1 0,1 0 0,1 2 0,-1 1 0,36 4 0,-48-2 0,-1 1 0,1 1 0,-1 0 0,1 0 0,-1 2 0,11 4 0,62 38 0,-83-47 0,124 82 0,-104-67 0,-2 1 0,0 1 0,31 36 0,-37-36 0,-1 1 0,15 31 0,-1-1 0,-7-17 0,63 115 0,-74-129 0,0 1 0,-2 0 0,0 0 0,-1 0 0,-1 1 0,3 33 0,-7-46 0,-1-1 0,1 1 0,-1-1 0,0 1 0,0-1 0,-1 0 0,0 1 0,0-1 0,0 0 0,0 0 0,-1 0 0,0 0 0,0-1 0,-4 5 0,-4 5 0,-1-1 0,-1 0 0,-15 12 0,3-6 0,-2-1 0,-31 16 0,20-12 0,19-11-682,-18 7-1,15-9-6143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8:04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24575,'0'3'0,"0"5"0,0 7 0,0 4 0,0 2 0,0 1 0,0 3 0,0-2-8191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9:46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1 216 24575,'80'-4'0,"155"-27"0,-191 23 0,137-22-132,272-44-837,0 21 307,-53 38 1166,0 18 388,-67 0-525,-265-2-367,-1 3 0,122 23 0,-107-10 0,222 40 0,-153-32 0,151 15 0,-297-40-88,6 1-337,1-1-1,10 4 0,-7 0-6400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9:4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24575,'153'-10'0,"-5"1"0,18 9-1365,-151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9:5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24575,'3'0'0,"14"0"0,8 0 0,2 0 0,1 0 0,-6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6:06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344 269 24575,'-8'-1'0,"1"1"0,0-1 0,-1 0 0,1-1 0,0 0 0,0 0 0,0-1 0,0 0 0,0 0 0,1 0 0,-1-1 0,1 0 0,-8-6 0,5 2 0,0 0 0,0-1 0,0-1 0,1 1 0,0-1 0,-11-21 0,15 24 0,0 1 0,0-1 0,-1 0 0,0 1 0,0 0 0,0 0 0,0 1 0,-1 0 0,0 0 0,0 0 0,-1 0 0,1 1 0,-14-6 0,11 5-227,0 0-1,0-1 1,0 0-1,0 0 1,-12-13-1,8 6-6598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9:5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24575,'7'0'0,"5"0"0,3 0 0,3 0 0,2 0 0,0 0 0,4 0 0,0 0 0,-3 0-8191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19:55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12 24575,'0'0'0,"0"-1"0,0 1 0,0-1 0,-1 0 0,1 1 0,0-1 0,-1 1 0,1-1 0,0 1 0,-1-1 0,1 0 0,0 1 0,-1 0 0,1-1 0,-1 1 0,1-1 0,-1 1 0,0 0 0,1-1 0,-1 1 0,1 0 0,-1-1 0,1 1 0,-1 0 0,0 0 0,1 0 0,-1 0 0,0-1 0,1 1 0,-1 0 0,0 0 0,1 0 0,-1 0 0,0 1 0,1-1 0,-2 0 0,-1 0 0,0 1 0,0-1 0,-1 1 0,1-1 0,0 1 0,-4 2 0,5-1 0,-1-1 0,1 1 0,0 0 0,-1 0 0,1 0 0,0 1 0,1-1 0,-1 0 0,0 1 0,0-1 0,1 1 0,0 0 0,-1-1 0,1 1 0,0 0 0,1 0 0,-1 0 0,0 0 0,0 4 0,0 8 0,0-1 0,1 26 0,1-27 0,-1-2 0,0 10 0,2 0 0,3 23 0,-3-37 0,-1 0 0,1 0 0,1 0 0,0 0 0,0 0 0,0 0 0,1-1 0,0 0 0,7 10 0,-9-13 0,2 1 0,0 1 0,-1-1 0,1 0 0,1 0 0,-1 0 0,1 0 0,5 3 0,-9-7 0,-1 0 0,1 1 0,-1-1 0,0 0 0,1 0 0,-1 0 0,1 0 0,-1 0 0,0 0 0,1 0 0,-1 0 0,1 0 0,-1 0 0,0 0 0,1 0 0,-1 0 0,1 0 0,-1-1 0,0 1 0,1 0 0,-1 0 0,0 0 0,1-1 0,-1 1 0,0 0 0,1 0 0,-1-1 0,0 1 0,1 0 0,-1 0 0,0-1 0,0 1 0,1 0 0,-1-1 0,0 1 0,0-1 0,0 1 0,0 0 0,1-1 0,-1 1 0,0-1 0,0 1 0,0 0 0,0-1 0,0 0 0,2-22 0,-2 20 0,0-16 0,1 6 0,0 0 0,-2 0 0,0 0 0,0 0 0,-4-15 0,3 22 0,-1 1 0,0 0 0,1 0 0,-1 0 0,-1 1 0,1-1 0,-9-7 0,9 9 0,0 0 0,0 0 0,0-1 0,1 1 0,-1 0 0,1-1 0,0 0 0,0 0 0,0 1 0,0-1 0,1 0 0,-1 0 0,1 0 0,0-1 0,0-7 0,4-9-1365,3 2-5461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25:15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26:5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5812 1008 24575,'0'-1'0,"0"0"0,-1 0 0,1 0 0,0 0 0,0 0 0,-1 1 0,1-1 0,-1 0 0,1 0 0,0 0 0,-1 0 0,0 1 0,1-1 0,-1 0 0,1 1 0,-1-1 0,0 0 0,-1 0 0,-17-11 0,13 9 0,-525-318-791,311 185 581,-69-29 143,194 118 34,-115-38-1,63 32 171,-119-40 475,196 73-419,-135-22 0,117 33-193,-1 4 0,-162 11 0,131 7 0,-182 43 0,162-19-204,1 7-1,3 5 0,-254 131 0,-108 96-1799,-106 57-682,547-303 2720,-172 93-229,10 12-246,162-94 284,-85 79 1,106-84 204,2 2 1,1 1-1,-29 46 0,45-60 236,2 1 0,1 1 0,1 0 0,2 0 0,0 2-1,2-1 1,1 1 0,2 1 0,0-1 0,2 1 0,2 0-1,0 0 1,2 0 0,1 0 0,2 0 0,0 0-1,15 51 1,-10-54-284,1-1 0,2 1 0,1-2 0,1 1 0,1-2 0,1 0 0,1 0 0,1-2 0,25 27 0,-13-21 0,1 0 0,2-2 0,0-2 0,2-1 0,71 37 0,173 56 0,12-22 0,-286-92 0,372 137 0,-47-16 0,-248-97 0,0-4 0,101 13 0,-38-20-9,2-7-1,192-14 1,-250 0-80,92-18 0,-127 13-48,0-3 0,100-38-1,-57 7 138,142-87 0,76-83 0,-159 99 0,126-88 0,-202 152 0,143-70 0,-39 41 253,221-116 616,-335 155-878,-2-2 0,111-99 1,-133 101 34,-3-2-1,-2-2 1,-1-1 0,43-72 0,-21 10 231,55-134 1,-114 237-326,4-8-364,1 0-1,13-22 1,-5 17-6394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26:58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24575,'2'12'0,"-1"-1"0,2 0 0,-1 0 0,2 0 0,-1 0 0,2 0 0,8 16 0,-6-12 0,13 25 0,2 0 0,2-1 0,48 60 0,104 92 0,-123-141 0,2-2 0,1-3 0,3-2 0,124 67 0,-82-61-34,1-4-1,3-4 1,158 39-1,539 77-656,-668-140 669,1-6 0,188-10-1,-255-5 14,0-3-1,-1-4 1,0-2-1,-1-3 0,-1-3 1,108-47-1,-125 41 10,-1-1 0,52-40 0,78-73 0,-153 120 0,188-161 0,100-79 0,-147 128 847,-162 128-836,1 0 0,-1 1-1,0-1 1,0 0 0,-1 0 0,5-6 0,-6 7-9,0 0 1,-1 0 0,1 0 0,0 0 0,-1 0 0,1 0 0,-1-1 0,1 1 0,-1 0 0,0 0 0,0-1-1,0 1 1,-1-4 0,0-7-3,0 5 0,0 0 0,0 0 0,-1 1 0,0-1 0,-4-11 0,5 17 0,1 1 0,-1-1 0,0 0 0,-1 1 0,1-1 0,0 1 0,0-1 0,-1 1 0,1 0 0,0-1 0,-1 1 0,0 0 0,1 0 0,-1 0 0,0 0 0,1 0 0,-1 0 0,0 1 0,0-1 0,0 0 0,0 1 0,1 0 0,-1-1 0,0 1 0,0 0 0,0 0 0,-4 0 0,-16 3 0,0 1 0,0 1 0,-41 15 0,23-7 0,-238 78 0,4 17 0,272-107 0,-10 4 0,1 0 0,-21 14 0,31-18 0,0-1 0,0 1 0,0 0 0,0-1 0,1 1 0,-1 0 0,0 0 0,1 0 0,-1 0 0,0 0 0,1 0 0,-1 0 0,0 1 0,1-1 0,0-1 0,0 1 0,1-1 0,-1 1 0,0-1 0,0 1 0,0-1 0,0 1 0,1-1 0,-1 1 0,0-1 0,1 1 0,-1-1 0,0 0 0,1 1 0,-1-1 0,0 1 0,1-1 0,-1 0 0,1 0 0,-1 1 0,0-1 0,1 0 0,-1 0 0,1 1 0,-1-1 0,1 0 0,-1 0 0,1 0 0,-1 0 0,1 0 0,-1 0 0,2 1 0,12 1 0,0-1 0,1 0 0,-1 0 0,1-2 0,24-2 0,23-5 0,1-2 0,71-22 0,-89 18 0,0-2 0,-1-2 0,68-37 0,-91 41-119,23-19-1,-30 22-1006,4-3-5700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27:00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24575,'92'-1'0,"98"3"0,-84 14 0,-85-14-682,24 6-1,-27-4-6143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27:00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24575,'3'0'0,"11"3"0,19 1 0,17 7 0,10 0 0,0 3 0,7-2 0,5-2 0,3-3 0,1-3 0,-2 1 0,-10 0 0,-14-1 0,-8-2 0,-11 0-8191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27:26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24575,'0'3'0,"6"5"0,3 7 0,0 4 0,0 2 0,0 4 0,2 1 0,-2 0 0,-2-2 0,-3 1 0,-1 3 0,-2 4 0,0-1 0,-1-2 0,-1-4 0,1-2 0,-1-4-8191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6:0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303 555 24575,'-18'-18'0,"0"-1"0,1-1 0,1-1 0,1 0 0,1-1 0,1-1 0,-15-36 0,20 43 0,-1 1 0,-19-27 0,17 28 0,2 0 0,0 0 0,-10-23 0,14 25 0,4 8 0,0 0 0,0 0 0,-1 0 0,0 0 0,0 1 0,0-1 0,0 1 0,0-1 0,-1 1 0,0 0 0,1-1 0,-6-3 0,8 7 0,-1 0 0,1 0 0,0 0 0,0-1 0,-1 1 0,1 0 0,0 0 0,0 0 0,-1 0 0,1 0 0,0 0 0,-1 0 0,1 0 0,0 0 0,0 0 0,-1 0 0,1 0 0,0 0 0,-1 0 0,1 0 0,0 0 0,0 0 0,-1 0 0,1 1 0,0-1 0,0 0 0,-1 0 0,1 0 0,0 0 0,0 1 0,-1-1 0,1 0 0,0 1 0,-6 11 0,3 18 0,3-29 0,0 18 0,0-14 0,1-1 0,-1 1 0,-1 0 0,1-1 0,0 1 0,-1-1 0,0 0 0,0 1 0,-3 7 0,4-12 0,0 0 0,0 0 0,-1 0 0,1 0 0,0 0 0,0 0 0,0 0 0,0 1 0,0-1 0,0 0 0,0 0 0,0 0 0,0 0 0,0 0 0,0 0 0,0 0 0,0 0 0,0 0 0,0 0 0,0 0 0,0 0 0,0 0 0,-1 0 0,1 0 0,0 0 0,0 0 0,0 0 0,0 0 0,0 0 0,0 0 0,0 0 0,0 0 0,0 0 0,0 0 0,0 0 0,-1 0 0,1 0 0,0 0 0,0 0 0,0 0 0,0 0 0,0 0 0,0 0 0,0 0 0,0 0 0,0 0 0,0 0 0,0 0 0,0 0 0,-1 0 0,1 0 0,0 0 0,0 0 0,0 0 0,-2-7 0,-1-8 0,2-7 0,1 0 0,1 0 0,1 0 0,5-23 0,-4 24 0,-2 14 0,-1 0 0,1 1 0,1-1 0,0 0 0,2-6 0,-3 11 0,0 0 0,0 0 0,0 0 0,0 1 0,1-1 0,-1 1 0,0-1 0,1 1 0,-1-1 0,1 1 0,0-1 0,-1 1 0,1 0 0,0 0 0,0 0 0,0 0 0,-1 0 0,1 1 0,0-1 0,0 1 0,3-1 0,8-1-91,-1 1 0,1 0 0,-1 1 0,1 0 0,-1 2 0,1-1 0,-1 1 0,1 1 0,-1 0 0,0 1 0,0 0 0,0 1 0,-1 0 0,12 7 0,-8-2-6735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6:10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213 214 24575,'0'-2'0,"0"0"0,-1 0 0,1 0 0,-1 0 0,0 0 0,1 0 0,-1 0 0,0 1 0,0-1 0,0 0 0,-1 1 0,1-1 0,0 0 0,-3-1 0,-22-19 0,0 3 0,1-1 0,-33-35 0,50 47 0,-11-13 0,18 20 0,0 0 0,-1 0 0,1 0 0,0 0 0,0 0 0,0 0 0,-1 1 0,1-1 0,0 0 0,-1 1 0,1-1 0,-1 1 0,1 0 0,-3-1 0,4 1 0,-1 0 0,0 1 0,1-1 0,-1 0 0,1 0 0,-1 1 0,0-1 0,1 0 0,-1 1 0,1-1 0,-1 1 0,1-1 0,0 1 0,-1-1 0,1 1 0,-1-1 0,1 1 0,0-1 0,-1 1 0,1-1 0,0 1 0,0 0 0,-1-1 0,1 1 0,0 0 0,0-1 0,0 2 0,-2 20 0,1-19 0,2 22 0,1-12 0,1-22 0,-1 0 0,2 1 0,-1-1 0,1 1 0,7-11 0,-9 16 0,0 0 0,0 0 0,1 0 0,0 0 0,-1 0 0,1 1 0,0-1 0,0 1 0,0 0 0,0 0 0,1 0 0,-1 0 0,0 1 0,1-1 0,0 1 0,3-1 0,5 0-124,-1 1 0,1 0 0,-1 1 0,1 0 0,0 1 0,-1 0-1,1 0 1,-1 2 0,0-1 0,12 5 0,-10-3-6702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6:12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556 344 24575,'-8'-4'0,"0"-2"0,0 1 0,0-1 0,1-1 0,-1 1 0,-6-9 0,6 6 0,0 1 0,-1 0 0,-18-13 0,9 12 0,-24-11 0,26 14 0,2 0 0,-1-2 0,-18-12 0,-13-15 0,-61-42 0,82 61 0,-1 0 0,-38-15 0,64 30 0,-1 1 0,0-1 0,0 1 0,0 0 0,0-1 0,1 1 0,-1 0 0,0 0 0,0-1 0,0 1 0,0 0 0,0 0 0,0 0 0,0 0 0,0 0 0,0 0 0,1 0 0,-1 0 0,0 1 0,0-1 0,0 0 0,0 1 0,0-1 0,0 0 0,1 1 0,-1-1 0,0 1 0,0-1 0,1 1 0,-1-1 0,0 1 0,1 0 0,-1-1 0,0 1 0,1 0 0,-1 0 0,1-1 0,-1 1 0,1 0 0,0 0 0,-1 0 0,1 0 0,0 0 0,-1 1 0,0 4 0,0 1 0,0 0 0,1 0 0,0-1 0,1 8 0,-1-7 0,2 33 0,-2-40 0,0 0 0,-1 1 0,1-1 0,0 0 0,0 0 0,0 0 0,0 1 0,0-1 0,0 0 0,0 0 0,0 1 0,0-1 0,0 0 0,0 0 0,0 0 0,0 1 0,0-1 0,0 0 0,1 0 0,-1 1 0,0-1 0,0 0 0,0 0 0,0 0 0,0 1 0,0-1 0,1 0 0,-1 0 0,0 0 0,0 0 0,0 0 0,0 1 0,1-1 0,-1 0 0,0 0 0,0 0 0,0 0 0,1 0 0,-1 0 0,6-8 0,5-22 0,-10 29 0,1-6 0,0-1 0,1 1 0,0 0 0,1 1 0,6-10 0,-9 14 0,1 0 0,0 0 0,0 0 0,0 0 0,0 0 0,0 1 0,0-1 0,1 1 0,-1 0 0,1 0 0,-1 0 0,1 0 0,-1 0 0,1 0 0,-1 1 0,1-1 0,0 1 0,-1 0 0,4-1 0,4 1 0,0 1 0,-1 0 1,1 0-1,0 1 0,-1 0 0,16 6 0,54 27 36,-10-4-1438,-52-25-5424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6:14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867 157 24575,'-66'2'0,"20"-1"0,-53-5 0,77 1 0,-35-11 0,-16-2 0,-75-7 0,109 19 0,2-3 0,-1-1 0,1-2 0,-46-18 0,-18-6-1365,81 25-5461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6:16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1 24575,'-390'0'0,"383"-1"0,0 2 0,0-1 0,-11 3 0,11 1 0,10 1 0,15 6 0,-13-8 0,245 139 0,-234-134-1365,-2-1-5461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2:56:35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1 212 24575,'288'8'0,"25"0"0,-224-10 0,133-19 0,155-73 0,-95 19 0,-221 63 0,0 2 0,108-3 0,-127 14 0,1 1 0,57 11 0,65 10-1365,-141-21-5461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27A88-3513-4BA4-9B0A-4CB987C2934A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EDD2-9B65-449E-8482-018980EA8A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55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 professor Yang, This is my oral xxx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4DC7B0-EBAC-4569-9993-246641655C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EDD2-9B65-449E-8482-018980EA8A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93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EDD2-9B65-449E-8482-018980EA8A5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8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2480D-0792-ADBB-A057-AE0268E3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72E173-DEE4-F5DD-1E78-38B55AB02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A4A005-79F0-BD96-93A0-AAF1B8CC3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CB1B6D-4969-151D-0106-E5352160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E6A4FE-A787-4316-50FE-8B5C82B7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C2C475-62F9-FA2C-DD91-95109AE9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4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2CF98-72E6-DC44-5B35-CF6DED89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00B832-43BA-5F32-C8E8-BE082D781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593B44-314C-EAC3-1F36-2333689D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AF127C-5D89-8A89-7802-D565CEDD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E30098-1813-3789-F0C3-04813A5E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29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75A5E0-63AA-6361-3AF3-00482A004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DD7323-29C6-A5CF-3F0B-4DC65E3C0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64CE3-6EFE-E678-2AA0-9EB79720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893F15-6097-8C02-8070-AF8A9602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189442-9BBB-9D32-2D12-9AC426D8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6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8A06B-7510-7755-3CD4-CF7780ED7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6FC760-FA6C-CF4F-CBE1-65277ACD2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72FF44-6DD7-B4EA-5E83-050D61AFA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ED5DC8-9C36-7B0F-96A2-C5614790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B077F4-C6E3-08D9-C7C5-F96541CD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520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E7C24-D3B9-F2A3-00AE-918EA019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37245D-BCFE-FC38-648B-B49240114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3E7D05-4D85-86EF-9C55-A4EA2B38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EED267-C468-6786-7D45-86DDDD34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24AE1-8CB1-C610-C8A0-7427828B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99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B09B0-66A4-4398-E269-5356BE97A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32437C-0ACC-F467-5E01-C224A1E83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385318-059C-9F36-DEB3-DAA830D3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7D567B-442A-15CF-C56E-AAD9EAEC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B3BA7A-B898-4383-F429-8727EEAF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345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7DE81-8F9A-363F-D521-D3D2C20E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BF289-FE29-6905-73C3-D49BE4C84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76923F-50C5-F90B-452C-5C69A21DA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4176E5-0A5B-259E-F515-48136078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7ABB91-297A-4F7E-3158-34DDEF34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030CDB-2B66-0097-943C-7C644BCB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0B18A-B1B7-2EA0-1C71-31595133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F1FB6F-4236-4972-9A0F-9EE9CFFAC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F2DC93-904D-73AD-CE81-171046EAE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89BF2B-B52F-5D7B-7FCC-B3648D23F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3E7B9A-EAD7-7742-CAB1-B51F12DA1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BFA3F5-738D-9017-ADC7-A6F23EE8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78D608-8977-8466-1223-955B2ED2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DE988D-FD75-D86C-A79B-325A39DE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505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A4125-63FB-D108-7DE0-D07CE19C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3932CB-CF9D-F250-F2A2-25F6D42E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8B6BEC-95DF-EA51-E0B4-A1F5A7BA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4CEE10-A22B-1EAA-AB5C-56DE8E8D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58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547F54-2AE2-0AC9-8B49-0B1A5BCA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F55BD-1541-8311-52F2-50D7029DD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D772DF-2303-7A09-F661-FF6B368C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FA86768-929F-2B56-BFC1-216EA412ABA2}"/>
              </a:ext>
            </a:extLst>
          </p:cNvPr>
          <p:cNvCxnSpPr/>
          <p:nvPr userDrawn="1"/>
        </p:nvCxnSpPr>
        <p:spPr>
          <a:xfrm>
            <a:off x="0" y="587657"/>
            <a:ext cx="1219200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AFFCBE3-810E-05A7-8894-29B98DD222CB}"/>
              </a:ext>
            </a:extLst>
          </p:cNvPr>
          <p:cNvSpPr txBox="1"/>
          <p:nvPr userDrawn="1"/>
        </p:nvSpPr>
        <p:spPr>
          <a:xfrm>
            <a:off x="-9236" y="65687"/>
            <a:ext cx="610523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008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endParaRPr lang="zh-CN" altLang="en-US" sz="2800" b="1" dirty="0">
              <a:solidFill>
                <a:srgbClr val="008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37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AC6C0-8382-2C20-3F3E-2EC4D7F8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3E49F-9737-B842-17BC-8386D3C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56FCD4-BE3D-3444-44E7-4B08FE351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8AEE73-C9E5-BADF-C973-E84785A4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9090C3-0649-B2B8-2805-3554A4B99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557B54-538E-B78A-FAA7-8062DDCC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87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790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621B16-667C-8B22-EACF-090747D4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5F0FA2-55A0-8BAE-7BB8-1252000F5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BCEC1-9DA8-B6DA-DE74-A5C323B73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279F6-8B4C-4658-8BB4-09B4CD9C785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54A3A-0006-D2E5-66C7-452BF94C0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9A88B-E3A0-4289-B023-C32EE80D1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821F-191C-4B04-B4F3-ED3068C07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96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customXml" Target="../ink/ink19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26.xml"/><Relationship Id="rId18" Type="http://schemas.openxmlformats.org/officeDocument/2006/relationships/image" Target="../media/image50.png"/><Relationship Id="rId3" Type="http://schemas.openxmlformats.org/officeDocument/2006/relationships/customXml" Target="../ink/ink21.xml"/><Relationship Id="rId21" Type="http://schemas.openxmlformats.org/officeDocument/2006/relationships/customXml" Target="../ink/ink30.xml"/><Relationship Id="rId7" Type="http://schemas.openxmlformats.org/officeDocument/2006/relationships/customXml" Target="../ink/ink23.xml"/><Relationship Id="rId12" Type="http://schemas.openxmlformats.org/officeDocument/2006/relationships/image" Target="../media/image47.png"/><Relationship Id="rId17" Type="http://schemas.openxmlformats.org/officeDocument/2006/relationships/customXml" Target="../ink/ink28.xml"/><Relationship Id="rId2" Type="http://schemas.openxmlformats.org/officeDocument/2006/relationships/image" Target="../media/image42.png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11" Type="http://schemas.openxmlformats.org/officeDocument/2006/relationships/customXml" Target="../ink/ink25.xml"/><Relationship Id="rId24" Type="http://schemas.openxmlformats.org/officeDocument/2006/relationships/image" Target="../media/image53.png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10" Type="http://schemas.openxmlformats.org/officeDocument/2006/relationships/image" Target="../media/image46.png"/><Relationship Id="rId19" Type="http://schemas.openxmlformats.org/officeDocument/2006/relationships/customXml" Target="../ink/ink29.xml"/><Relationship Id="rId4" Type="http://schemas.openxmlformats.org/officeDocument/2006/relationships/image" Target="../media/image43.png"/><Relationship Id="rId9" Type="http://schemas.openxmlformats.org/officeDocument/2006/relationships/customXml" Target="../ink/ink24.xml"/><Relationship Id="rId14" Type="http://schemas.openxmlformats.org/officeDocument/2006/relationships/image" Target="../media/image48.png"/><Relationship Id="rId22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customXml" Target="../ink/ink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6.xml"/><Relationship Id="rId1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0.png"/><Relationship Id="rId17" Type="http://schemas.openxmlformats.org/officeDocument/2006/relationships/customXml" Target="../ink/ink8.xml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4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customXml" Target="../ink/ink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16.xml"/><Relationship Id="rId3" Type="http://schemas.openxmlformats.org/officeDocument/2006/relationships/image" Target="../media/image21.png"/><Relationship Id="rId7" Type="http://schemas.openxmlformats.org/officeDocument/2006/relationships/customXml" Target="../ink/ink13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14.xml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3117626" y="1511744"/>
            <a:ext cx="5955476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微软雅黑"/>
                <a:cs typeface="+mn-cs"/>
              </a:rPr>
              <a:t>Oral Presentation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49702" y="4232365"/>
            <a:ext cx="5661144" cy="11172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Niu Luyu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Xi’an, Shaanxi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Xi'an university of Arch &amp; Tech</a:t>
            </a:r>
          </a:p>
        </p:txBody>
      </p:sp>
      <p:pic>
        <p:nvPicPr>
          <p:cNvPr id="16" name="图片 1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8" y="605790"/>
            <a:ext cx="3023654" cy="6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7E7FCA-89CD-A4EF-6754-ADE2EA2C5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28" y="1415233"/>
            <a:ext cx="4724435" cy="31813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9AF444-5CAA-A46D-CDB9-8078691AC6D4}"/>
              </a:ext>
            </a:extLst>
          </p:cNvPr>
          <p:cNvSpPr txBox="1"/>
          <p:nvPr/>
        </p:nvSpPr>
        <p:spPr>
          <a:xfrm>
            <a:off x="6316980" y="1394460"/>
            <a:ext cx="45223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好处：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快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参数少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>
                <a:solidFill>
                  <a:srgbClr val="FF0000"/>
                </a:solidFill>
              </a:rPr>
              <a:t>参数设置无所谓 大一点也行 小一点也行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4. </a:t>
            </a:r>
            <a:r>
              <a:rPr lang="zh-CN" altLang="en-US" dirty="0"/>
              <a:t>防止过拟合 </a:t>
            </a:r>
            <a:endParaRPr lang="en-US" altLang="zh-CN" dirty="0"/>
          </a:p>
          <a:p>
            <a:r>
              <a:rPr lang="en-US" altLang="zh-CN" dirty="0"/>
              <a:t>5. Noise</a:t>
            </a:r>
            <a:r>
              <a:rPr lang="zh-CN" altLang="en-US" dirty="0"/>
              <a:t>也没事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Batch size</a:t>
            </a:r>
            <a:r>
              <a:rPr lang="zh-CN" altLang="en-US" dirty="0"/>
              <a:t>大小比较敏感 分类大 分割比较小</a:t>
            </a:r>
            <a:endParaRPr lang="en-US" altLang="zh-CN" dirty="0"/>
          </a:p>
          <a:p>
            <a:r>
              <a:rPr lang="zh-CN" altLang="en-US" dirty="0"/>
              <a:t>估计 不能反应总体分布</a:t>
            </a:r>
          </a:p>
        </p:txBody>
      </p:sp>
    </p:spTree>
    <p:extLst>
      <p:ext uri="{BB962C8B-B14F-4D97-AF65-F5344CB8AC3E}">
        <p14:creationId xmlns:p14="http://schemas.microsoft.com/office/powerpoint/2010/main" val="3822258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DA8453D-F88B-290E-21AD-388C8B788043}"/>
              </a:ext>
            </a:extLst>
          </p:cNvPr>
          <p:cNvSpPr txBox="1"/>
          <p:nvPr/>
        </p:nvSpPr>
        <p:spPr>
          <a:xfrm>
            <a:off x="109416" y="623509"/>
            <a:ext cx="1208258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1.Batch normalization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肯定是针对每一个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batch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做处理，因为神经网络有时候层数会很多，每经过一个隐藏层，数据的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distribution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会发生改变，单单根据梯度下降修改参数，会导致训练的收敛很慢。</a:t>
            </a:r>
            <a:br>
              <a:rPr lang="zh-CN" altLang="en-US" sz="2400" dirty="0"/>
            </a:b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2.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于是我们对每一个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batch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的每一个维度做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feature scaling, 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首先是在输入层，并且在每一层的每一个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activation function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之前再做一次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feature scaling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，确保在前向传输中数据的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distribution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不会发生太大的改变。</a:t>
            </a:r>
            <a:br>
              <a:rPr lang="zh-CN" altLang="en-US" sz="2400" dirty="0"/>
            </a:b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3.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为什么不直接计算均值和标准差？每做一次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training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，参数就会发生改变，每一次得到的数据都是不同的，因此直接放在神经网络中，方便省事。</a:t>
            </a:r>
            <a:br>
              <a:rPr lang="zh-CN" altLang="en-US" sz="2400" dirty="0"/>
            </a:b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4.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有时候我们不想把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batch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经过</a:t>
            </a:r>
            <a:r>
              <a:rPr lang="en-US" altLang="zh-CN" sz="2400" b="0" i="0" dirty="0" err="1">
                <a:solidFill>
                  <a:srgbClr val="18191C"/>
                </a:solidFill>
                <a:effectLst/>
                <a:latin typeface="PingFang SC"/>
              </a:rPr>
              <a:t>feacture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 scaling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后的均值和方差变为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0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和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1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，此时在原来的基础上加上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γ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和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β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参数。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γ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和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β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在梯度下降时也会随之更新。</a:t>
            </a:r>
            <a:br>
              <a:rPr lang="zh-CN" altLang="en-US" sz="2400" dirty="0"/>
            </a:b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5.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反向传播时，怎样计算我们的均值和标准差呢？一种理想的方法是用整个数据的均值和方差代替，但是这种方法受限于数据的大小，而且有时候我们只能一批一批的添加数据。较为实用的方法是，用每一个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epoch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的均值和方差代替。对每一个均值和方差设置一个权重，刚开始的权重小，后面的权重大。具体为什么这么做，可以看看吴恩达讲的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RMSprop.</a:t>
            </a:r>
            <a:br>
              <a:rPr lang="zh-CN" altLang="en-US" sz="2400" dirty="0"/>
            </a:b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6.Batch normalization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的好处：减少训练时间，可以更快收敛，允许使用较大的学习率。对</a:t>
            </a:r>
            <a:r>
              <a:rPr lang="zh-CN" altLang="en-US" sz="2400" b="0" i="0" u="none" strike="noStrike" dirty="0">
                <a:effectLst/>
                <a:latin typeface="PingFang SC"/>
              </a:rPr>
              <a:t>梯度消失和梯度爆炸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又更好的控制，因为在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sigmoid, tanh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这类激活函数中，数据都落在了</a:t>
            </a:r>
            <a:r>
              <a:rPr lang="en-US" altLang="zh-CN" sz="2400" b="0" i="0" dirty="0">
                <a:solidFill>
                  <a:srgbClr val="18191C"/>
                </a:solidFill>
                <a:effectLst/>
                <a:latin typeface="PingFang SC"/>
              </a:rPr>
              <a:t>0</a:t>
            </a:r>
            <a:r>
              <a:rPr lang="zh-CN" altLang="en-US" sz="2400" b="0" i="0" dirty="0">
                <a:solidFill>
                  <a:srgbClr val="18191C"/>
                </a:solidFill>
                <a:effectLst/>
                <a:latin typeface="PingFang SC"/>
              </a:rPr>
              <a:t>附近。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069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E46C7C-046B-BBDE-83F2-C610560D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4" y="1363981"/>
            <a:ext cx="5960976" cy="42877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ECF4BB-877C-8E10-B962-E6AFEDB82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34" y="895388"/>
            <a:ext cx="5768340" cy="56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1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EF0212-531A-6483-4414-AE78876B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99" y="1"/>
            <a:ext cx="5399459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8FCB19-439D-AE76-696C-C5718D29A8E7}"/>
              </a:ext>
            </a:extLst>
          </p:cNvPr>
          <p:cNvSpPr txBox="1"/>
          <p:nvPr/>
        </p:nvSpPr>
        <p:spPr>
          <a:xfrm>
            <a:off x="6441744" y="1576317"/>
            <a:ext cx="5399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Init </a:t>
            </a:r>
            <a:r>
              <a:rPr lang="zh-CN" altLang="en-US" dirty="0"/>
              <a:t>参数分配内存空间 </a:t>
            </a:r>
            <a:r>
              <a:rPr lang="en-US" altLang="zh-CN" dirty="0"/>
              <a:t>gamma beta </a:t>
            </a:r>
            <a:r>
              <a:rPr lang="zh-CN" altLang="en-US" dirty="0"/>
              <a:t>均值方差</a:t>
            </a:r>
            <a:endParaRPr lang="en-US" altLang="zh-CN" dirty="0"/>
          </a:p>
          <a:p>
            <a:r>
              <a:rPr lang="zh-CN" altLang="en-US" dirty="0"/>
              <a:t>用的都是</a:t>
            </a:r>
            <a:r>
              <a:rPr lang="en-US" altLang="zh-CN" dirty="0"/>
              <a:t>torch </a:t>
            </a:r>
            <a:r>
              <a:rPr lang="zh-CN" altLang="en-US" dirty="0"/>
              <a:t>自动求导！！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Forward </a:t>
            </a:r>
            <a:r>
              <a:rPr lang="en-US" altLang="zh-CN" dirty="0" err="1"/>
              <a:t>batch_norm</a:t>
            </a:r>
            <a:r>
              <a:rPr lang="en-US" altLang="zh-CN" dirty="0"/>
              <a:t> Y</a:t>
            </a:r>
            <a:r>
              <a:rPr lang="zh-CN" altLang="en-US" dirty="0"/>
              <a:t>归一化之后的</a:t>
            </a:r>
            <a:r>
              <a:rPr lang="en-US" altLang="zh-CN" dirty="0"/>
              <a:t>+</a:t>
            </a:r>
            <a:r>
              <a:rPr lang="zh-CN" altLang="en-US" dirty="0"/>
              <a:t>均一值方差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Gamma beta </a:t>
            </a:r>
            <a:r>
              <a:rPr lang="zh-CN" altLang="en-US" dirty="0"/>
              <a:t>自动更新 </a:t>
            </a:r>
            <a:r>
              <a:rPr lang="en-US" altLang="zh-CN" dirty="0"/>
              <a:t>torch</a:t>
            </a:r>
            <a:r>
              <a:rPr lang="zh-CN" altLang="en-US" dirty="0"/>
              <a:t>的好处之一 只写</a:t>
            </a:r>
            <a:r>
              <a:rPr lang="en-US" altLang="zh-CN" dirty="0"/>
              <a:t>forward</a:t>
            </a:r>
            <a:r>
              <a:rPr lang="zh-CN" altLang="en-US" dirty="0"/>
              <a:t>即可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估计：滑动平移 用估计的值去测试即可</a:t>
            </a:r>
          </a:p>
        </p:txBody>
      </p:sp>
    </p:spTree>
    <p:extLst>
      <p:ext uri="{BB962C8B-B14F-4D97-AF65-F5344CB8AC3E}">
        <p14:creationId xmlns:p14="http://schemas.microsoft.com/office/powerpoint/2010/main" val="2227374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B0F26D-D9D5-1EEF-C122-E763D18C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7" y="1129898"/>
            <a:ext cx="11327724" cy="459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4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2E0A1B-EFC8-4DD8-ABB5-9745DBAF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8" y="614952"/>
            <a:ext cx="9783513" cy="624304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3FC1BC-4DE1-5055-58DC-C7444133ABFB}"/>
              </a:ext>
            </a:extLst>
          </p:cNvPr>
          <p:cNvSpPr txBox="1"/>
          <p:nvPr/>
        </p:nvSpPr>
        <p:spPr>
          <a:xfrm>
            <a:off x="7929349" y="3623481"/>
            <a:ext cx="27863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加速收敛 有时候会不稳定</a:t>
            </a:r>
            <a:endParaRPr lang="en-US" altLang="zh-CN" dirty="0"/>
          </a:p>
          <a:p>
            <a:r>
              <a:rPr lang="zh-CN" altLang="en-US" dirty="0"/>
              <a:t>比如分割的时候 </a:t>
            </a:r>
            <a:endParaRPr lang="en-US" altLang="zh-CN" dirty="0"/>
          </a:p>
          <a:p>
            <a:r>
              <a:rPr lang="zh-CN" altLang="en-US" dirty="0"/>
              <a:t>因为均值方差不稳定！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改进版本！</a:t>
            </a:r>
            <a:r>
              <a:rPr lang="en-US" altLang="zh-CN" dirty="0" err="1"/>
              <a:t>Instense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highlight>
                  <a:srgbClr val="00FF00"/>
                </a:highlight>
              </a:rPr>
              <a:t>Group normalization</a:t>
            </a:r>
            <a:endParaRPr lang="zh-CN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640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BC63B5-9299-4337-00D0-B2FF4A2A5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05" y="880280"/>
            <a:ext cx="12118192" cy="51338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EC7A48-FD65-7DEB-A16B-1522ABFEE514}"/>
              </a:ext>
            </a:extLst>
          </p:cNvPr>
          <p:cNvSpPr txBox="1"/>
          <p:nvPr/>
        </p:nvSpPr>
        <p:spPr>
          <a:xfrm>
            <a:off x="539262" y="6271846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个竞赛 第一 远超第二名 同时 超越人类</a:t>
            </a:r>
          </a:p>
        </p:txBody>
      </p:sp>
    </p:spTree>
    <p:extLst>
      <p:ext uri="{BB962C8B-B14F-4D97-AF65-F5344CB8AC3E}">
        <p14:creationId xmlns:p14="http://schemas.microsoft.com/office/powerpoint/2010/main" val="357618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4F48D6-5B01-AB31-A560-E39A3EDD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6" y="1391905"/>
            <a:ext cx="7708360" cy="42514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D3F4DB-4346-BD80-0A06-DE3A18C6426F}"/>
              </a:ext>
            </a:extLst>
          </p:cNvPr>
          <p:cNvSpPr txBox="1"/>
          <p:nvPr/>
        </p:nvSpPr>
        <p:spPr>
          <a:xfrm>
            <a:off x="8356104" y="1516126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深 特征丰富</a:t>
            </a:r>
          </a:p>
        </p:txBody>
      </p:sp>
    </p:spTree>
    <p:extLst>
      <p:ext uri="{BB962C8B-B14F-4D97-AF65-F5344CB8AC3E}">
        <p14:creationId xmlns:p14="http://schemas.microsoft.com/office/powerpoint/2010/main" val="262232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EF07DB-2C16-4DA3-1D9C-2D80461E7172}"/>
              </a:ext>
            </a:extLst>
          </p:cNvPr>
          <p:cNvSpPr txBox="1"/>
          <p:nvPr/>
        </p:nvSpPr>
        <p:spPr>
          <a:xfrm>
            <a:off x="730156" y="4814752"/>
            <a:ext cx="112457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; 56</a:t>
            </a:r>
            <a:r>
              <a:rPr lang="zh-CN" altLang="en-US" dirty="0"/>
              <a:t>层的还不如</a:t>
            </a:r>
            <a:r>
              <a:rPr lang="en-US" altLang="zh-CN" dirty="0"/>
              <a:t>20</a:t>
            </a:r>
            <a:r>
              <a:rPr lang="zh-CN" altLang="en-US" dirty="0"/>
              <a:t>层的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核心问题 解决了</a:t>
            </a:r>
            <a:r>
              <a:rPr lang="zh-CN" altLang="en-US" dirty="0">
                <a:highlight>
                  <a:srgbClr val="FFFF00"/>
                </a:highlight>
              </a:rPr>
              <a:t>网络退化 </a:t>
            </a:r>
            <a:r>
              <a:rPr lang="zh-CN" altLang="en-US" dirty="0"/>
              <a:t>变深还不如原来的</a:t>
            </a:r>
            <a:endParaRPr lang="en-US" altLang="zh-CN" dirty="0"/>
          </a:p>
          <a:p>
            <a:r>
              <a:rPr lang="zh-CN" altLang="en-US" dirty="0"/>
              <a:t>训练集 测试集 误差都高！所以不是过拟合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不是梯度消失 没学习 图上还是下降了 还是学了</a:t>
            </a:r>
            <a:endParaRPr lang="en-US" altLang="zh-CN" dirty="0"/>
          </a:p>
          <a:p>
            <a:r>
              <a:rPr lang="zh-CN" altLang="en-US" dirty="0"/>
              <a:t>不是过拟合 训练集上误差低 测试机误差高 模拟好 高考差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C8E63B-8798-2502-5676-EAF16589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42" y="620973"/>
            <a:ext cx="9584599" cy="40960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E52567-C857-7D08-6E4E-FEE134941857}"/>
              </a:ext>
            </a:extLst>
          </p:cNvPr>
          <p:cNvSpPr txBox="1"/>
          <p:nvPr/>
        </p:nvSpPr>
        <p:spPr>
          <a:xfrm>
            <a:off x="553877" y="1114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遇到的问题：</a:t>
            </a:r>
          </a:p>
        </p:txBody>
      </p:sp>
    </p:spTree>
    <p:extLst>
      <p:ext uri="{BB962C8B-B14F-4D97-AF65-F5344CB8AC3E}">
        <p14:creationId xmlns:p14="http://schemas.microsoft.com/office/powerpoint/2010/main" val="31930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73DA64-7228-72C9-8770-084E69682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5" y="727286"/>
            <a:ext cx="8103370" cy="55710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38D75-8515-567E-A09D-67F193162EF7}"/>
              </a:ext>
            </a:extLst>
          </p:cNvPr>
          <p:cNvSpPr txBox="1"/>
          <p:nvPr/>
        </p:nvSpPr>
        <p:spPr>
          <a:xfrm>
            <a:off x="484496" y="16377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遇到的问题：李沐直观版本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81B0ED-DC9F-9065-C903-897A09EAA723}"/>
              </a:ext>
            </a:extLst>
          </p:cNvPr>
          <p:cNvSpPr txBox="1"/>
          <p:nvPr/>
        </p:nvSpPr>
        <p:spPr>
          <a:xfrm>
            <a:off x="8433185" y="1483267"/>
            <a:ext cx="35688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不一定，如右图所示。</a:t>
            </a:r>
            <a:endParaRPr lang="en-US" altLang="zh-CN" b="1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/>
            <a:endParaRPr lang="en-US" altLang="zh-CN" b="1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核心思想</a:t>
            </a:r>
            <a:endParaRPr lang="zh-CN" alt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/>
            <a:b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</a:br>
            <a:endParaRPr lang="zh-CN" alt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残差网络的核心思想是：每个附加层都应该更容易地包含原始函数作为其元素之一</a:t>
            </a:r>
          </a:p>
          <a:p>
            <a:pPr algn="l"/>
            <a:b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</a:br>
            <a:endParaRPr lang="zh-CN" alt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由此，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残差块（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residual blocks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）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诞生了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A8F1BED-0169-A9AC-1A31-D4C6CFDF0BEA}"/>
              </a:ext>
            </a:extLst>
          </p:cNvPr>
          <p:cNvGrpSpPr/>
          <p:nvPr/>
        </p:nvGrpSpPr>
        <p:grpSpPr>
          <a:xfrm>
            <a:off x="3340972" y="2333402"/>
            <a:ext cx="519840" cy="1172160"/>
            <a:chOff x="3340972" y="2333402"/>
            <a:chExt cx="519840" cy="11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96D4846-E418-6ED3-239B-6112942B84EF}"/>
                    </a:ext>
                  </a:extLst>
                </p14:cNvPr>
                <p14:cNvContentPartPr/>
                <p14:nvPr/>
              </p14:nvContentPartPr>
              <p14:xfrm>
                <a:off x="3340972" y="2347442"/>
                <a:ext cx="330480" cy="740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96D4846-E418-6ED3-239B-6112942B84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31972" y="2338442"/>
                  <a:ext cx="3481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6AC6F28-4F7B-2052-5D9D-599E648109D1}"/>
                    </a:ext>
                  </a:extLst>
                </p14:cNvPr>
                <p14:cNvContentPartPr/>
                <p14:nvPr/>
              </p14:nvContentPartPr>
              <p14:xfrm>
                <a:off x="3671092" y="2333402"/>
                <a:ext cx="189720" cy="1172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6AC6F28-4F7B-2052-5D9D-599E648109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62092" y="2324762"/>
                  <a:ext cx="207360" cy="11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6AF2ECE-F13D-D088-AA0A-C728F355350A}"/>
                  </a:ext>
                </a:extLst>
              </p14:cNvPr>
              <p14:cNvContentPartPr/>
              <p14:nvPr/>
            </p14:nvContentPartPr>
            <p14:xfrm>
              <a:off x="6563692" y="2275442"/>
              <a:ext cx="110520" cy="11984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6AF2ECE-F13D-D088-AA0A-C728F35535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54692" y="2266802"/>
                <a:ext cx="128160" cy="12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72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09376341-68C2-9756-155B-06437CDE2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9842"/>
            <a:ext cx="12192000" cy="21879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8FB8A3-3CDA-73CC-EA4E-F9F1E08DCF27}"/>
              </a:ext>
            </a:extLst>
          </p:cNvPr>
          <p:cNvSpPr txBox="1"/>
          <p:nvPr/>
        </p:nvSpPr>
        <p:spPr>
          <a:xfrm>
            <a:off x="2705669" y="4522969"/>
            <a:ext cx="61619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视频看我标出来红色的这些就可以了</a:t>
            </a:r>
            <a:r>
              <a:rPr lang="en-US" altLang="zh-CN" dirty="0"/>
              <a:t>@Doppio </a:t>
            </a:r>
          </a:p>
          <a:p>
            <a:endParaRPr lang="en-US" altLang="zh-CN" dirty="0"/>
          </a:p>
          <a:p>
            <a:r>
              <a:rPr lang="zh-CN" altLang="en-US" dirty="0"/>
              <a:t>每当看到一个新模型的时候，一定要反复问自己，</a:t>
            </a:r>
            <a:endParaRPr lang="en-US" altLang="zh-CN" dirty="0"/>
          </a:p>
          <a:p>
            <a:r>
              <a:rPr lang="en-US" altLang="zh-CN"/>
              <a:t>a. </a:t>
            </a:r>
            <a:r>
              <a:rPr lang="zh-CN" altLang="en-US"/>
              <a:t>这个</a:t>
            </a:r>
            <a:r>
              <a:rPr lang="zh-CN" altLang="en-US" dirty="0"/>
              <a:t>模型为什么这么设计，</a:t>
            </a:r>
            <a:endParaRPr lang="en-US" altLang="zh-CN" dirty="0"/>
          </a:p>
          <a:p>
            <a:r>
              <a:rPr lang="en-US" altLang="zh-CN" dirty="0"/>
              <a:t>b. </a:t>
            </a:r>
            <a:r>
              <a:rPr lang="zh-CN" altLang="en-US" dirty="0"/>
              <a:t>这么设计能解决什么问题，</a:t>
            </a:r>
            <a:endParaRPr lang="en-US" altLang="zh-CN" dirty="0"/>
          </a:p>
          <a:p>
            <a:r>
              <a:rPr lang="en-US" altLang="zh-CN" dirty="0"/>
              <a:t>c. </a:t>
            </a:r>
            <a:r>
              <a:rPr lang="zh-CN" altLang="en-US" dirty="0"/>
              <a:t>这个设计和之前的工作有什么不一样的地方，</a:t>
            </a:r>
          </a:p>
        </p:txBody>
      </p:sp>
    </p:spTree>
    <p:extLst>
      <p:ext uri="{BB962C8B-B14F-4D97-AF65-F5344CB8AC3E}">
        <p14:creationId xmlns:p14="http://schemas.microsoft.com/office/powerpoint/2010/main" val="156822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9DB7AF-F2B4-AD41-38F6-3CB4B041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04" y="807240"/>
            <a:ext cx="10129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1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8368145-115F-A2AE-7519-55C60450A9F1}"/>
              </a:ext>
            </a:extLst>
          </p:cNvPr>
          <p:cNvSpPr txBox="1"/>
          <p:nvPr/>
        </p:nvSpPr>
        <p:spPr>
          <a:xfrm>
            <a:off x="4904239" y="1301299"/>
            <a:ext cx="721269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之前增加模型深度的方法都是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层层堆叠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的方法，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ResNet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的思想是在堆叠层数的同时不会增加模型的复杂度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上图中左侧表示一个正常块，右侧表示一个残差块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x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：原始输入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f(x)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：理想映射（也是激活函数的输入）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对于正常块中来说，虚线框中的部分需要直接拟合出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理想映射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f(x)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；而对于残差块来说，同样的虚线框中的部分需要拟合出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残差映射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f(x) - x</a:t>
            </a:r>
            <a:endParaRPr lang="zh-CN" alt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残差映射在现实中往往更容易优化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如果以恒等映射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f(x) = x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作为所想要学出的理想映射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f(x)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，则只需要将残差块中虚线框内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加权运算的权重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和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偏置参数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设置为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0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f(x)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就变成恒等映射了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在实际中，当理想映射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f(x)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极接近于恒等映射时，残差映射易于捕捉恒等映射的细微波动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在残差块中，输入可以通过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跨层数据线路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更快地向前传播 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167355-41CA-D222-D376-BAB65BDFA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4" y="1671637"/>
            <a:ext cx="48291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CE3ED3C-CA95-2474-D1EF-CBA3856B83B3}"/>
                  </a:ext>
                </a:extLst>
              </p14:cNvPr>
              <p14:cNvContentPartPr/>
              <p14:nvPr/>
            </p14:nvContentPartPr>
            <p14:xfrm>
              <a:off x="50572" y="1356362"/>
              <a:ext cx="2366280" cy="45342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CE3ED3C-CA95-2474-D1EF-CBA3856B83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32" y="1347722"/>
                <a:ext cx="2383920" cy="45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DBFCDB5-6096-A6A3-0B83-D071D2F066BE}"/>
                  </a:ext>
                </a:extLst>
              </p14:cNvPr>
              <p14:cNvContentPartPr/>
              <p14:nvPr/>
            </p14:nvContentPartPr>
            <p14:xfrm>
              <a:off x="3260332" y="2387042"/>
              <a:ext cx="349920" cy="2930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DBFCDB5-6096-A6A3-0B83-D071D2F066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1332" y="2378402"/>
                <a:ext cx="3675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DDB23C0-B818-AEEF-8D0E-1F2D2758CC51}"/>
                  </a:ext>
                </a:extLst>
              </p14:cNvPr>
              <p14:cNvContentPartPr/>
              <p14:nvPr/>
            </p14:nvContentPartPr>
            <p14:xfrm>
              <a:off x="3102292" y="2879882"/>
              <a:ext cx="614520" cy="2894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DDB23C0-B818-AEEF-8D0E-1F2D2758CC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3652" y="2870882"/>
                <a:ext cx="6321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C6EC51C-0EF3-F87A-72E4-7AB1857F9E98}"/>
                  </a:ext>
                </a:extLst>
              </p14:cNvPr>
              <p14:cNvContentPartPr/>
              <p14:nvPr/>
            </p14:nvContentPartPr>
            <p14:xfrm>
              <a:off x="3063772" y="2379122"/>
              <a:ext cx="221400" cy="3200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C6EC51C-0EF3-F87A-72E4-7AB1857F9E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55132" y="2370122"/>
                <a:ext cx="2390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49EB5FA-D412-96B1-9D09-27D2BBCD4128}"/>
                  </a:ext>
                </a:extLst>
              </p14:cNvPr>
              <p14:cNvContentPartPr/>
              <p14:nvPr/>
            </p14:nvContentPartPr>
            <p14:xfrm>
              <a:off x="3288412" y="1349882"/>
              <a:ext cx="534240" cy="3924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49EB5FA-D412-96B1-9D09-27D2BBCD41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79412" y="1340882"/>
                <a:ext cx="55188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B2B6C6C-6880-3955-1F27-ED8CCC6ADEAA}"/>
                  </a:ext>
                </a:extLst>
              </p14:cNvPr>
              <p14:cNvContentPartPr/>
              <p14:nvPr/>
            </p14:nvContentPartPr>
            <p14:xfrm>
              <a:off x="3070612" y="2572082"/>
              <a:ext cx="360" cy="493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B2B6C6C-6880-3955-1F27-ED8CCC6ADE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61612" y="2563442"/>
                <a:ext cx="180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AB7CD55B-8C20-26A8-1D42-6E1D5C78E031}"/>
                  </a:ext>
                </a:extLst>
              </p14:cNvPr>
              <p14:cNvContentPartPr/>
              <p14:nvPr/>
            </p14:nvContentPartPr>
            <p14:xfrm>
              <a:off x="10685692" y="3197762"/>
              <a:ext cx="1370880" cy="777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AB7CD55B-8C20-26A8-1D42-6E1D5C78E03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77052" y="3189122"/>
                <a:ext cx="138852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D690E1AD-2D2F-B218-64B3-3A3E67E534F3}"/>
              </a:ext>
            </a:extLst>
          </p:cNvPr>
          <p:cNvGrpSpPr/>
          <p:nvPr/>
        </p:nvGrpSpPr>
        <p:grpSpPr>
          <a:xfrm>
            <a:off x="5390812" y="3359762"/>
            <a:ext cx="459000" cy="188640"/>
            <a:chOff x="5390812" y="3359762"/>
            <a:chExt cx="45900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8FEFA12-7F55-B3BC-5C3C-E552AA79336C}"/>
                    </a:ext>
                  </a:extLst>
                </p14:cNvPr>
                <p14:cNvContentPartPr/>
                <p14:nvPr/>
              </p14:nvContentPartPr>
              <p14:xfrm>
                <a:off x="5390812" y="3541202"/>
                <a:ext cx="173520" cy="7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8FEFA12-7F55-B3BC-5C3C-E552AA7933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81812" y="3532562"/>
                  <a:ext cx="191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509BDA4-D201-E8AF-E487-AB824E662797}"/>
                    </a:ext>
                  </a:extLst>
                </p14:cNvPr>
                <p14:cNvContentPartPr/>
                <p14:nvPr/>
              </p14:nvContentPartPr>
              <p14:xfrm>
                <a:off x="5643172" y="3384602"/>
                <a:ext cx="44280" cy="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509BDA4-D201-E8AF-E487-AB824E6627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4172" y="3375962"/>
                  <a:ext cx="61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5B13C90-888B-051B-B160-993F19CCDCD3}"/>
                    </a:ext>
                  </a:extLst>
                </p14:cNvPr>
                <p14:cNvContentPartPr/>
                <p14:nvPr/>
              </p14:nvContentPartPr>
              <p14:xfrm>
                <a:off x="5643172" y="3452642"/>
                <a:ext cx="58320" cy="3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5B13C90-888B-051B-B160-993F19CCDC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34172" y="3444002"/>
                  <a:ext cx="75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A239779-626A-3F0E-1A84-91809BE4C95A}"/>
                    </a:ext>
                  </a:extLst>
                </p14:cNvPr>
                <p14:cNvContentPartPr/>
                <p14:nvPr/>
              </p14:nvContentPartPr>
              <p14:xfrm>
                <a:off x="5812372" y="3359762"/>
                <a:ext cx="37440" cy="128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A239779-626A-3F0E-1A84-91809BE4C95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03732" y="3350762"/>
                  <a:ext cx="55080" cy="14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7773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11159FFB-8663-F997-515F-F3575F05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3" y="1316601"/>
            <a:ext cx="7746709" cy="41832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3B8B15-AEF9-E919-6789-BD1732E89208}"/>
              </a:ext>
            </a:extLst>
          </p:cNvPr>
          <p:cNvSpPr txBox="1"/>
          <p:nvPr/>
        </p:nvSpPr>
        <p:spPr>
          <a:xfrm>
            <a:off x="9015046" y="1606062"/>
            <a:ext cx="25058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引入残差模块</a:t>
            </a:r>
            <a:endParaRPr lang="en-US" altLang="zh-CN" dirty="0"/>
          </a:p>
          <a:p>
            <a:r>
              <a:rPr lang="zh-CN" altLang="en-US" dirty="0"/>
              <a:t>右边 </a:t>
            </a:r>
            <a:r>
              <a:rPr lang="en-US" altLang="zh-CN" dirty="0"/>
              <a:t>shortcut </a:t>
            </a:r>
            <a:r>
              <a:rPr lang="zh-CN" altLang="en-US" dirty="0"/>
              <a:t>输入保留</a:t>
            </a:r>
            <a:endParaRPr lang="en-US" altLang="zh-CN" dirty="0"/>
          </a:p>
          <a:p>
            <a:r>
              <a:rPr lang="zh-CN" altLang="en-US" dirty="0"/>
              <a:t>左</a:t>
            </a:r>
            <a:r>
              <a:rPr lang="en-US" altLang="zh-CN" dirty="0"/>
              <a:t> 2</a:t>
            </a:r>
            <a:r>
              <a:rPr lang="zh-CN" altLang="en-US" dirty="0"/>
              <a:t>层神经网络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不拟合复杂底层函数</a:t>
            </a:r>
            <a:endParaRPr lang="en-US" altLang="zh-CN" dirty="0"/>
          </a:p>
          <a:p>
            <a:r>
              <a:rPr lang="zh-CN" altLang="en-US" dirty="0"/>
              <a:t>拟合残差即可</a:t>
            </a:r>
            <a:endParaRPr lang="en-US" altLang="zh-CN" dirty="0"/>
          </a:p>
          <a:p>
            <a:r>
              <a:rPr lang="zh-CN" altLang="en-US" dirty="0"/>
              <a:t>把残差</a:t>
            </a:r>
            <a:r>
              <a:rPr lang="en-US" altLang="zh-CN" dirty="0" err="1"/>
              <a:t>fx</a:t>
            </a:r>
            <a:r>
              <a:rPr lang="en-US" altLang="zh-CN" dirty="0"/>
              <a:t> + x</a:t>
            </a:r>
          </a:p>
          <a:p>
            <a:r>
              <a:rPr lang="zh-CN" altLang="en-US" dirty="0"/>
              <a:t>再用激活函数处理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236447-F312-76C8-8DCD-A6B4EA832E0C}"/>
              </a:ext>
            </a:extLst>
          </p:cNvPr>
          <p:cNvSpPr txBox="1"/>
          <p:nvPr/>
        </p:nvSpPr>
        <p:spPr>
          <a:xfrm>
            <a:off x="504967" y="143302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设计的解决办法 </a:t>
            </a:r>
            <a:r>
              <a:rPr lang="en-US" altLang="zh-CN" dirty="0"/>
              <a:t>+ </a:t>
            </a:r>
            <a:r>
              <a:rPr lang="zh-CN" altLang="en-US" dirty="0"/>
              <a:t>如何理解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D4F062-2017-DFD7-1A23-171BA3140F0A}"/>
              </a:ext>
            </a:extLst>
          </p:cNvPr>
          <p:cNvSpPr txBox="1"/>
          <p:nvPr/>
        </p:nvSpPr>
        <p:spPr>
          <a:xfrm>
            <a:off x="201304" y="5642295"/>
            <a:ext cx="6161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8191C"/>
                </a:solidFill>
                <a:effectLst/>
                <a:latin typeface="PingFang SC"/>
              </a:rPr>
              <a:t>残差模块：一条路不变（恒等映射）；一条路负责拟合相对于原始网络的残差，去纠正原始网络的偏差，而不是让整体网络去拟合全部的底层映射，这样网络只需要纠正偏差。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2781F4-9D19-3D90-AE3B-AD71C4F03B88}"/>
              </a:ext>
            </a:extLst>
          </p:cNvPr>
          <p:cNvSpPr txBox="1"/>
          <p:nvPr/>
        </p:nvSpPr>
        <p:spPr>
          <a:xfrm>
            <a:off x="6547514" y="5780795"/>
            <a:ext cx="5694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8191C"/>
                </a:solidFill>
                <a:effectLst/>
                <a:latin typeface="PingFang SC"/>
              </a:rPr>
              <a:t>用补课班的例子说是不是可以理解成哪科不行补哪科？原来学的好的就保持原样。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827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926975-8131-D285-7946-6C10A4F1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92" y="649435"/>
            <a:ext cx="9947772" cy="57490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0BAA32-7562-E1CC-981B-9C1783DB9200}"/>
              </a:ext>
            </a:extLst>
          </p:cNvPr>
          <p:cNvSpPr txBox="1"/>
          <p:nvPr/>
        </p:nvSpPr>
        <p:spPr>
          <a:xfrm>
            <a:off x="4446656" y="64886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很多残差网络推叠起来的！</a:t>
            </a:r>
          </a:p>
        </p:txBody>
      </p:sp>
    </p:spTree>
    <p:extLst>
      <p:ext uri="{BB962C8B-B14F-4D97-AF65-F5344CB8AC3E}">
        <p14:creationId xmlns:p14="http://schemas.microsoft.com/office/powerpoint/2010/main" val="3693027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5612DC-3076-E902-28AC-132FDE6C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97" y="1878600"/>
            <a:ext cx="6431181" cy="32575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D38650-D9C8-653E-3169-036B263B01E0}"/>
              </a:ext>
            </a:extLst>
          </p:cNvPr>
          <p:cNvSpPr txBox="1"/>
          <p:nvPr/>
        </p:nvSpPr>
        <p:spPr>
          <a:xfrm>
            <a:off x="7916779" y="197317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偏差</a:t>
            </a:r>
            <a:r>
              <a:rPr lang="en-US" altLang="zh-CN" dirty="0"/>
              <a:t>+</a:t>
            </a:r>
            <a:r>
              <a:rPr lang="zh-CN" altLang="en-US" dirty="0"/>
              <a:t>真实值</a:t>
            </a:r>
          </a:p>
        </p:txBody>
      </p:sp>
    </p:spTree>
    <p:extLst>
      <p:ext uri="{BB962C8B-B14F-4D97-AF65-F5344CB8AC3E}">
        <p14:creationId xmlns:p14="http://schemas.microsoft.com/office/powerpoint/2010/main" val="1208930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B6637-423E-D9A6-9630-4AFF037C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9" y="711501"/>
            <a:ext cx="9522802" cy="58575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DADAF5-29F4-FDF8-3CFA-E7D0D687E574}"/>
              </a:ext>
            </a:extLst>
          </p:cNvPr>
          <p:cNvSpPr txBox="1"/>
          <p:nvPr/>
        </p:nvSpPr>
        <p:spPr>
          <a:xfrm>
            <a:off x="9738701" y="955343"/>
            <a:ext cx="24532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：有用记住 没用忘了</a:t>
            </a:r>
            <a:endParaRPr lang="en-US" altLang="zh-CN" dirty="0"/>
          </a:p>
          <a:p>
            <a:r>
              <a:rPr lang="en-US" altLang="zh-CN" dirty="0"/>
              <a:t>X&gt;0 </a:t>
            </a:r>
            <a:r>
              <a:rPr lang="zh-CN" altLang="en-US" dirty="0"/>
              <a:t>输入</a:t>
            </a:r>
            <a:r>
              <a:rPr lang="en-US" altLang="zh-CN" dirty="0"/>
              <a:t>x x&lt;0 </a:t>
            </a:r>
            <a:r>
              <a:rPr lang="zh-CN" altLang="en-US" dirty="0"/>
              <a:t>输入</a:t>
            </a:r>
            <a:r>
              <a:rPr lang="en-US" altLang="zh-CN" dirty="0"/>
              <a:t>0 </a:t>
            </a:r>
            <a:r>
              <a:rPr lang="zh-CN" altLang="en-US" dirty="0"/>
              <a:t>也是选择重要的，丢弃不重要的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什么都不做：让神经网络自行选择是否更新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50B15B-BCE2-1BE7-7C82-CFCA91F05850}"/>
              </a:ext>
            </a:extLst>
          </p:cNvPr>
          <p:cNvSpPr txBox="1"/>
          <p:nvPr/>
        </p:nvSpPr>
        <p:spPr>
          <a:xfrm>
            <a:off x="477672" y="1042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为什么能解决？</a:t>
            </a:r>
          </a:p>
        </p:txBody>
      </p:sp>
    </p:spTree>
    <p:extLst>
      <p:ext uri="{BB962C8B-B14F-4D97-AF65-F5344CB8AC3E}">
        <p14:creationId xmlns:p14="http://schemas.microsoft.com/office/powerpoint/2010/main" val="2319242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&#10;&#10;中度可信度描述已自动生成">
            <a:extLst>
              <a:ext uri="{FF2B5EF4-FFF2-40B4-BE49-F238E27FC236}">
                <a16:creationId xmlns:a16="http://schemas.microsoft.com/office/drawing/2014/main" id="{EC1EC14D-6C9F-6FDB-297E-0987E701A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4" y="936893"/>
            <a:ext cx="10713593" cy="5571067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3645E9E-3A8B-B01D-BC0C-E0BBF10F9B9F}"/>
              </a:ext>
            </a:extLst>
          </p:cNvPr>
          <p:cNvCxnSpPr/>
          <p:nvPr/>
        </p:nvCxnSpPr>
        <p:spPr>
          <a:xfrm>
            <a:off x="184245" y="716507"/>
            <a:ext cx="11218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E474E98-3A9B-D2A7-A029-F3A463F81EA6}"/>
              </a:ext>
            </a:extLst>
          </p:cNvPr>
          <p:cNvCxnSpPr/>
          <p:nvPr/>
        </p:nvCxnSpPr>
        <p:spPr>
          <a:xfrm>
            <a:off x="184245" y="832513"/>
            <a:ext cx="0" cy="560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65DCB38-1E94-EDD0-C9D7-B0950AF69C39}"/>
                  </a:ext>
                </a:extLst>
              </p14:cNvPr>
              <p14:cNvContentPartPr/>
              <p14:nvPr/>
            </p14:nvContentPartPr>
            <p14:xfrm>
              <a:off x="7499692" y="2736242"/>
              <a:ext cx="36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65DCB38-1E94-EDD0-C9D7-B0950AF69C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0692" y="272760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234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418A4A-7A9C-ACEF-A9B2-D1FAC485F58D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200" dirty="0"/>
              <a:t>比如：一只狗耳朵上的</a:t>
            </a:r>
            <a:r>
              <a:rPr lang="en-US" altLang="zh-CN" sz="2200" dirty="0"/>
              <a:t>2</a:t>
            </a:r>
            <a:r>
              <a:rPr lang="zh-CN" altLang="en-US" sz="2200" dirty="0"/>
              <a:t>个像素</a:t>
            </a:r>
            <a:endParaRPr lang="en-US" altLang="zh-CN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200" dirty="0"/>
              <a:t>像素有相关性，那么回传的梯度也应当有相关性。</a:t>
            </a:r>
            <a:endParaRPr lang="en-US" altLang="zh-CN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Resnet</a:t>
            </a:r>
            <a:r>
              <a:rPr lang="zh-CN" altLang="en-US" sz="2200" dirty="0"/>
              <a:t>相邻像素相关性衰减很小，相关性保留了下来。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BFE56D-CF97-FDB2-1AD7-7EE1687A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41145"/>
            <a:ext cx="6903720" cy="31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25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0CFA7-5F5F-CA0E-CD04-0FBE03A14C53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200" dirty="0"/>
              <a:t>模型集成</a:t>
            </a:r>
            <a:endParaRPr lang="en-US" altLang="zh-CN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200" dirty="0"/>
              <a:t>神经网络有多个途径做决策 </a:t>
            </a:r>
            <a:endParaRPr lang="en-US" altLang="zh-CN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200" dirty="0"/>
              <a:t>并行</a:t>
            </a:r>
            <a:r>
              <a:rPr lang="en-US" altLang="zh-CN" sz="2200" dirty="0"/>
              <a:t>-</a:t>
            </a:r>
            <a:r>
              <a:rPr lang="zh-CN" altLang="en-US" sz="2200" dirty="0"/>
              <a:t>多潜在路径</a:t>
            </a:r>
            <a:endParaRPr lang="en-US" altLang="zh-CN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200" dirty="0"/>
              <a:t>分散了风险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D51A67-05F0-6AB9-A502-9662DD6A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77180"/>
            <a:ext cx="6903720" cy="35036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AF3992B-EAD6-C18A-86FB-CA7D5525E315}"/>
                  </a:ext>
                </a:extLst>
              </p14:cNvPr>
              <p14:cNvContentPartPr/>
              <p14:nvPr/>
            </p14:nvContentPartPr>
            <p14:xfrm>
              <a:off x="4110652" y="4161482"/>
              <a:ext cx="2153520" cy="11710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AF3992B-EAD6-C18A-86FB-CA7D5525E3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1652" y="4152842"/>
                <a:ext cx="2171160" cy="11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D38CE6-F9CF-5FB6-AC86-9556F3D5948F}"/>
              </a:ext>
            </a:extLst>
          </p:cNvPr>
          <p:cNvGrpSpPr/>
          <p:nvPr/>
        </p:nvGrpSpPr>
        <p:grpSpPr>
          <a:xfrm>
            <a:off x="5786452" y="4912802"/>
            <a:ext cx="1638720" cy="667080"/>
            <a:chOff x="5786452" y="4912802"/>
            <a:chExt cx="1638720" cy="66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03BA137-767F-A421-4DC2-AD5A2C7F78AA}"/>
                    </a:ext>
                  </a:extLst>
                </p14:cNvPr>
                <p14:cNvContentPartPr/>
                <p14:nvPr/>
              </p14:nvContentPartPr>
              <p14:xfrm>
                <a:off x="5786452" y="5138162"/>
                <a:ext cx="1589400" cy="4417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03BA137-767F-A421-4DC2-AD5A2C7F78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77452" y="5129162"/>
                  <a:ext cx="16070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D05625E-8396-A038-FE16-CB0B0549ADB1}"/>
                    </a:ext>
                  </a:extLst>
                </p14:cNvPr>
                <p14:cNvContentPartPr/>
                <p14:nvPr/>
              </p14:nvContentPartPr>
              <p14:xfrm>
                <a:off x="6325372" y="4912802"/>
                <a:ext cx="170280" cy="11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D05625E-8396-A038-FE16-CB0B0549AD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16732" y="4903802"/>
                  <a:ext cx="187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CB1D2DD-9BAA-7636-FEF5-250BB5004B26}"/>
                    </a:ext>
                  </a:extLst>
                </p14:cNvPr>
                <p14:cNvContentPartPr/>
                <p14:nvPr/>
              </p14:nvContentPartPr>
              <p14:xfrm>
                <a:off x="6318892" y="5029082"/>
                <a:ext cx="277920" cy="34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CB1D2DD-9BAA-7636-FEF5-250BB5004B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9892" y="5020442"/>
                  <a:ext cx="295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049893A-00E3-E86F-7997-96AA40B03DF0}"/>
                    </a:ext>
                  </a:extLst>
                </p14:cNvPr>
                <p14:cNvContentPartPr/>
                <p14:nvPr/>
              </p14:nvContentPartPr>
              <p14:xfrm>
                <a:off x="7396732" y="5240762"/>
                <a:ext cx="28440" cy="136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049893A-00E3-E86F-7997-96AA40B03DF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88092" y="5231762"/>
                  <a:ext cx="46080" cy="154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C64E7A9-F218-D0AF-2D4C-00407BF75FF5}"/>
              </a:ext>
            </a:extLst>
          </p:cNvPr>
          <p:cNvSpPr txBox="1"/>
          <p:nvPr/>
        </p:nvSpPr>
        <p:spPr>
          <a:xfrm>
            <a:off x="79102" y="6116742"/>
            <a:ext cx="1202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网络的输出 直接进行卷积操作 </a:t>
            </a:r>
            <a:r>
              <a:rPr lang="en-US" altLang="zh-CN" dirty="0"/>
              <a:t>y = </a:t>
            </a:r>
            <a:r>
              <a:rPr lang="en-US" altLang="zh-CN" dirty="0" err="1"/>
              <a:t>fx</a:t>
            </a:r>
            <a:r>
              <a:rPr lang="en-US" altLang="zh-CN" dirty="0"/>
              <a:t> y</a:t>
            </a:r>
            <a:r>
              <a:rPr lang="zh-CN" altLang="en-US" dirty="0"/>
              <a:t>的感受野是固定的 残差 </a:t>
            </a:r>
            <a:r>
              <a:rPr lang="en-US" altLang="zh-CN" dirty="0"/>
              <a:t>y = </a:t>
            </a:r>
            <a:r>
              <a:rPr lang="en-US" altLang="zh-CN" dirty="0" err="1"/>
              <a:t>fx</a:t>
            </a:r>
            <a:r>
              <a:rPr lang="en-US" altLang="zh-CN" dirty="0"/>
              <a:t> +x </a:t>
            </a:r>
            <a:r>
              <a:rPr lang="zh-CN" altLang="en-US" dirty="0"/>
              <a:t>像素可以看到不同的感受野 </a:t>
            </a:r>
            <a:r>
              <a:rPr lang="en-US" altLang="zh-CN" dirty="0"/>
              <a:t>y</a:t>
            </a:r>
            <a:r>
              <a:rPr lang="zh-CN" altLang="en-US" dirty="0"/>
              <a:t>学习到了多尺度的特征 输出在多个途径与</a:t>
            </a:r>
            <a:r>
              <a:rPr lang="en-US" altLang="zh-CN" dirty="0"/>
              <a:t>x</a:t>
            </a:r>
            <a:r>
              <a:rPr lang="zh-CN" altLang="en-US" dirty="0"/>
              <a:t>建立联系！</a:t>
            </a:r>
          </a:p>
        </p:txBody>
      </p:sp>
    </p:spTree>
    <p:extLst>
      <p:ext uri="{BB962C8B-B14F-4D97-AF65-F5344CB8AC3E}">
        <p14:creationId xmlns:p14="http://schemas.microsoft.com/office/powerpoint/2010/main" val="1776011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D1E426-F405-AC91-EF4A-D0A7A652C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94" y="643466"/>
            <a:ext cx="96888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3B3C215-768F-F717-C1DF-03A9EEE5E669}"/>
              </a:ext>
            </a:extLst>
          </p:cNvPr>
          <p:cNvSpPr txBox="1"/>
          <p:nvPr/>
        </p:nvSpPr>
        <p:spPr>
          <a:xfrm>
            <a:off x="153537" y="709389"/>
            <a:ext cx="11447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现在主流的卷积神经网络几乎都使用了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批量归一化。</a:t>
            </a:r>
            <a:endParaRPr lang="en-US" altLang="zh-CN" b="1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endParaRPr lang="zh-CN" alt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批量归一化是一种流行且有效的技术，它可以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持续加速深层网络的收敛速度。</a:t>
            </a:r>
            <a:endParaRPr lang="zh-CN" alt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2D1BCE-1330-3656-E6E7-F522CC12042E}"/>
              </a:ext>
            </a:extLst>
          </p:cNvPr>
          <p:cNvSpPr txBox="1"/>
          <p:nvPr/>
        </p:nvSpPr>
        <p:spPr>
          <a:xfrm>
            <a:off x="426493" y="50758"/>
            <a:ext cx="5387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批量归一化 </a:t>
            </a:r>
            <a:r>
              <a:rPr lang="en-US" altLang="zh-CN" sz="2400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batch normalization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7E830A-2445-1160-B470-DAC91BFC3E66}"/>
              </a:ext>
            </a:extLst>
          </p:cNvPr>
          <p:cNvSpPr txBox="1"/>
          <p:nvPr/>
        </p:nvSpPr>
        <p:spPr>
          <a:xfrm>
            <a:off x="153536" y="2432546"/>
            <a:ext cx="1164495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原理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批量归一化可应用于单个可选层，也可应用于所有层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在每次训练迭代中，首先规一化输入（通过减去均值并除以其标准差，其中均值和标准差都是基于当前小批量处理得来的）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然后应用比例系数和比例偏移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正是由于是基于批量统计的标准化，所以才有了批量归一化的名称</a:t>
            </a:r>
          </a:p>
        </p:txBody>
      </p:sp>
    </p:spTree>
    <p:extLst>
      <p:ext uri="{BB962C8B-B14F-4D97-AF65-F5344CB8AC3E}">
        <p14:creationId xmlns:p14="http://schemas.microsoft.com/office/powerpoint/2010/main" val="4193969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4AE62D-26FA-A105-94FD-711CFBF8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6" y="643466"/>
            <a:ext cx="96052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70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DC19611-469C-8D22-F550-C71C621D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2575"/>
            <a:ext cx="61055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8E0465-CBC4-385C-14F1-9EF7ECAFA743}"/>
              </a:ext>
            </a:extLst>
          </p:cNvPr>
          <p:cNvSpPr txBox="1"/>
          <p:nvPr/>
        </p:nvSpPr>
        <p:spPr>
          <a:xfrm>
            <a:off x="6086475" y="1192116"/>
            <a:ext cx="610552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dirty="0">
                <a:effectLst/>
              </a:rPr>
              <a:t>左边是</a:t>
            </a:r>
            <a:r>
              <a:rPr lang="en-US" altLang="zh-CN" dirty="0" err="1">
                <a:effectLst/>
              </a:rPr>
              <a:t>ResNet</a:t>
            </a:r>
            <a:r>
              <a:rPr lang="zh-CN" altLang="en-US" dirty="0">
                <a:effectLst/>
              </a:rPr>
              <a:t>的第一种实现</a:t>
            </a:r>
            <a:r>
              <a:rPr lang="zh-CN" altLang="en-US" b="1" dirty="0">
                <a:effectLst/>
              </a:rPr>
              <a:t>（不包含</a:t>
            </a:r>
            <a:r>
              <a:rPr lang="en-US" altLang="zh-CN" b="1" dirty="0">
                <a:effectLst/>
              </a:rPr>
              <a:t>1 * 1</a:t>
            </a:r>
            <a:r>
              <a:rPr lang="zh-CN" altLang="en-US" b="1" dirty="0">
                <a:effectLst/>
              </a:rPr>
              <a:t>卷积层的残差块）</a:t>
            </a:r>
            <a:r>
              <a:rPr lang="zh-CN" altLang="en-US" dirty="0">
                <a:effectLst/>
              </a:rPr>
              <a:t>，它直接将输入加在了叠加层的输出上面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dirty="0">
                <a:effectLst/>
              </a:rPr>
              <a:t>右边是</a:t>
            </a:r>
            <a:r>
              <a:rPr lang="en-US" altLang="zh-CN" dirty="0" err="1">
                <a:effectLst/>
              </a:rPr>
              <a:t>ResNet</a:t>
            </a:r>
            <a:r>
              <a:rPr lang="zh-CN" altLang="en-US" dirty="0">
                <a:effectLst/>
              </a:rPr>
              <a:t>的第二种实现</a:t>
            </a:r>
            <a:r>
              <a:rPr lang="zh-CN" altLang="en-US" b="1" dirty="0">
                <a:effectLst/>
              </a:rPr>
              <a:t>（包含</a:t>
            </a:r>
            <a:r>
              <a:rPr lang="en-US" altLang="zh-CN" b="1" dirty="0">
                <a:effectLst/>
              </a:rPr>
              <a:t>1 * 1</a:t>
            </a:r>
            <a:r>
              <a:rPr lang="zh-CN" altLang="en-US" b="1" dirty="0">
                <a:effectLst/>
              </a:rPr>
              <a:t>卷积层的残差块）</a:t>
            </a:r>
            <a:r>
              <a:rPr lang="zh-CN" altLang="en-US" dirty="0">
                <a:effectLst/>
              </a:rPr>
              <a:t>，它先对输入进行了</a:t>
            </a:r>
            <a:r>
              <a:rPr lang="en-US" altLang="zh-CN" dirty="0">
                <a:effectLst/>
              </a:rPr>
              <a:t>1 * 1</a:t>
            </a:r>
            <a:r>
              <a:rPr lang="zh-CN" altLang="en-US" dirty="0">
                <a:effectLst/>
              </a:rPr>
              <a:t>的卷积变换通道（改变范围），再加入到叠加层的输出上面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zh-CN" dirty="0" err="1">
                <a:effectLst/>
              </a:rPr>
              <a:t>ResNet</a:t>
            </a:r>
            <a:r>
              <a:rPr lang="zh-CN" altLang="en-US" dirty="0">
                <a:effectLst/>
              </a:rPr>
              <a:t>沿用了</a:t>
            </a:r>
            <a:r>
              <a:rPr lang="en-US" altLang="zh-CN" dirty="0">
                <a:effectLst/>
              </a:rPr>
              <a:t>VGG</a:t>
            </a:r>
            <a:r>
              <a:rPr lang="zh-CN" altLang="en-US" dirty="0">
                <a:effectLst/>
              </a:rPr>
              <a:t>完整的</a:t>
            </a:r>
            <a:r>
              <a:rPr lang="en-US" altLang="zh-CN" dirty="0">
                <a:effectLst/>
              </a:rPr>
              <a:t>3 * 3</a:t>
            </a:r>
            <a:r>
              <a:rPr lang="zh-CN" altLang="en-US" dirty="0">
                <a:effectLst/>
              </a:rPr>
              <a:t>卷积层设计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dirty="0">
                <a:effectLst/>
              </a:rPr>
              <a:t>残差块中首先有</a:t>
            </a:r>
            <a:r>
              <a:rPr lang="en-US" altLang="zh-CN" dirty="0">
                <a:effectLst/>
              </a:rPr>
              <a:t>2</a:t>
            </a:r>
            <a:r>
              <a:rPr lang="zh-CN" altLang="en-US" dirty="0">
                <a:effectLst/>
              </a:rPr>
              <a:t>个相同输出通道数的</a:t>
            </a:r>
            <a:r>
              <a:rPr lang="en-US" altLang="zh-CN" dirty="0">
                <a:effectLst/>
              </a:rPr>
              <a:t>3 * 3</a:t>
            </a:r>
            <a:r>
              <a:rPr lang="zh-CN" altLang="en-US" dirty="0">
                <a:effectLst/>
              </a:rPr>
              <a:t>卷积层，每个卷积层后面接一个批量归一化层和</a:t>
            </a:r>
            <a:r>
              <a:rPr lang="en-US" altLang="zh-CN" dirty="0" err="1">
                <a:effectLst/>
              </a:rPr>
              <a:t>ReLu</a:t>
            </a:r>
            <a:r>
              <a:rPr lang="zh-CN" altLang="en-US" dirty="0">
                <a:effectLst/>
              </a:rPr>
              <a:t>激活函数；通过跨层数据通路，跳过残差块中的两个卷积运算，将输入直接加在最后的</a:t>
            </a:r>
            <a:r>
              <a:rPr lang="en-US" altLang="zh-CN" dirty="0" err="1">
                <a:effectLst/>
              </a:rPr>
              <a:t>ReLu</a:t>
            </a:r>
            <a:r>
              <a:rPr lang="zh-CN" altLang="en-US" dirty="0">
                <a:effectLst/>
              </a:rPr>
              <a:t>激活函数前（这种设计要求</a:t>
            </a:r>
            <a:r>
              <a:rPr lang="en-US" altLang="zh-CN" dirty="0">
                <a:effectLst/>
              </a:rPr>
              <a:t>2</a:t>
            </a:r>
            <a:r>
              <a:rPr lang="zh-CN" altLang="en-US" dirty="0">
                <a:effectLst/>
              </a:rPr>
              <a:t>个卷积层的输出与输入形状一样，这样才能使第二个卷积层的输出（也就是第二个激活函数的输入）和原始的输入形状相同，才能进行相加）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dirty="0">
                <a:effectLst/>
              </a:rPr>
              <a:t>如果想要改变通道数，就需要引入一个额外的</a:t>
            </a:r>
            <a:r>
              <a:rPr lang="en-US" altLang="zh-CN" dirty="0">
                <a:effectLst/>
              </a:rPr>
              <a:t>1 * 1</a:t>
            </a:r>
            <a:r>
              <a:rPr lang="zh-CN" altLang="en-US" dirty="0">
                <a:effectLst/>
              </a:rPr>
              <a:t>的卷积层来将输入变换成需要的形状后再做相加运算（如上图中右侧含</a:t>
            </a:r>
            <a:r>
              <a:rPr lang="en-US" altLang="zh-CN" dirty="0">
                <a:effectLst/>
              </a:rPr>
              <a:t>1 * 1</a:t>
            </a:r>
            <a:r>
              <a:rPr lang="zh-CN" altLang="en-US" dirty="0">
                <a:effectLst/>
              </a:rPr>
              <a:t>卷积层的残差块）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BA11A2-9E6F-BF81-F193-19C0CEBA55EC}"/>
              </a:ext>
            </a:extLst>
          </p:cNvPr>
          <p:cNvSpPr txBox="1"/>
          <p:nvPr/>
        </p:nvSpPr>
        <p:spPr>
          <a:xfrm>
            <a:off x="484495" y="163773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的种类</a:t>
            </a:r>
          </a:p>
        </p:txBody>
      </p:sp>
    </p:spTree>
    <p:extLst>
      <p:ext uri="{BB962C8B-B14F-4D97-AF65-F5344CB8AC3E}">
        <p14:creationId xmlns:p14="http://schemas.microsoft.com/office/powerpoint/2010/main" val="4127504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B6AA8F3-4ED6-894B-470D-30B4D76F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6988"/>
            <a:ext cx="12192000" cy="42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0C8E7F0-F93C-35B1-8CF8-82F1A254655A}"/>
              </a:ext>
            </a:extLst>
          </p:cNvPr>
          <p:cNvSpPr txBox="1"/>
          <p:nvPr/>
        </p:nvSpPr>
        <p:spPr>
          <a:xfrm>
            <a:off x="484495" y="163773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的种类</a:t>
            </a:r>
          </a:p>
        </p:txBody>
      </p:sp>
    </p:spTree>
    <p:extLst>
      <p:ext uri="{BB962C8B-B14F-4D97-AF65-F5344CB8AC3E}">
        <p14:creationId xmlns:p14="http://schemas.microsoft.com/office/powerpoint/2010/main" val="1486640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1163EB6-3E69-6C31-548C-E012B8EB4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4" y="1054742"/>
            <a:ext cx="4590543" cy="578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F61754-E39A-6BDA-E20E-D74A6FEDCB83}"/>
              </a:ext>
            </a:extLst>
          </p:cNvPr>
          <p:cNvSpPr txBox="1"/>
          <p:nvPr/>
        </p:nvSpPr>
        <p:spPr>
          <a:xfrm>
            <a:off x="5286349" y="2828835"/>
            <a:ext cx="6164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第一种是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高宽减半的</a:t>
            </a:r>
            <a:r>
              <a:rPr lang="en-US" altLang="zh-CN" b="1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ResNet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块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。第一个卷积层的步幅等于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2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，使得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高宽减半，通道数翻倍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（如上图下半部分所示）</a:t>
            </a: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第二种是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高宽不减半的</a:t>
            </a:r>
            <a:r>
              <a:rPr lang="en-US" altLang="zh-CN" b="1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RexNet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块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，如上图上半部分所示，重复多次，所有卷积层的步幅等于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3DBB9E-5BDA-D37D-30B0-5FE967624C46}"/>
              </a:ext>
            </a:extLst>
          </p:cNvPr>
          <p:cNvSpPr txBox="1"/>
          <p:nvPr/>
        </p:nvSpPr>
        <p:spPr>
          <a:xfrm>
            <a:off x="484495" y="16377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的架构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FD0CA1-9186-DEFD-0852-E463CBC9FABC}"/>
              </a:ext>
            </a:extLst>
          </p:cNvPr>
          <p:cNvSpPr txBox="1"/>
          <p:nvPr/>
        </p:nvSpPr>
        <p:spPr>
          <a:xfrm>
            <a:off x="565189" y="685409"/>
            <a:ext cx="616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原本的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ResNet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VGG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类似，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ResNet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块有两种：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075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6ABEFE2-DF40-5883-648E-7A08555EB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95533"/>
            <a:ext cx="2486736" cy="67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062A9C3-3FA4-6789-E0B4-5DAB68C00464}"/>
              </a:ext>
            </a:extLst>
          </p:cNvPr>
          <p:cNvSpPr txBox="1"/>
          <p:nvPr/>
        </p:nvSpPr>
        <p:spPr>
          <a:xfrm>
            <a:off x="484495" y="16377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269CB1-21E1-452B-B560-1DF7658FE95B}"/>
              </a:ext>
            </a:extLst>
          </p:cNvPr>
          <p:cNvSpPr txBox="1"/>
          <p:nvPr/>
        </p:nvSpPr>
        <p:spPr>
          <a:xfrm>
            <a:off x="5846871" y="942413"/>
            <a:ext cx="61645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>
                <a:effectLst/>
              </a:rPr>
              <a:t>ResNet</a:t>
            </a:r>
            <a:r>
              <a:rPr lang="zh-CN" altLang="en-US" dirty="0">
                <a:effectLst/>
              </a:rPr>
              <a:t>架构类似于</a:t>
            </a:r>
            <a:r>
              <a:rPr lang="en-US" altLang="zh-CN" dirty="0">
                <a:effectLst/>
              </a:rPr>
              <a:t>VGG</a:t>
            </a:r>
            <a:r>
              <a:rPr lang="zh-CN" altLang="en-US" dirty="0">
                <a:effectLst/>
              </a:rPr>
              <a:t>和</a:t>
            </a:r>
            <a:r>
              <a:rPr lang="en-US" altLang="zh-CN" dirty="0" err="1">
                <a:effectLst/>
              </a:rPr>
              <a:t>GoogLeNet</a:t>
            </a:r>
            <a:r>
              <a:rPr lang="zh-CN" altLang="en-US" dirty="0">
                <a:effectLst/>
              </a:rPr>
              <a:t>的总体架构，但是替换成了</a:t>
            </a:r>
            <a:r>
              <a:rPr lang="en-US" altLang="zh-CN" dirty="0" err="1">
                <a:effectLst/>
              </a:rPr>
              <a:t>ResNet</a:t>
            </a:r>
            <a:r>
              <a:rPr lang="zh-CN" altLang="en-US" dirty="0">
                <a:effectLst/>
              </a:rPr>
              <a:t>块（</a:t>
            </a:r>
            <a:r>
              <a:rPr lang="en-US" altLang="zh-CN" dirty="0" err="1">
                <a:effectLst/>
              </a:rPr>
              <a:t>ResNet</a:t>
            </a:r>
            <a:r>
              <a:rPr lang="zh-CN" altLang="en-US" dirty="0">
                <a:effectLst/>
              </a:rPr>
              <a:t>块的每个卷积层后增加了批量归一化层）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>
                <a:effectLst/>
              </a:rPr>
              <a:t>ResNet</a:t>
            </a:r>
            <a:r>
              <a:rPr lang="zh-CN" altLang="en-US" dirty="0">
                <a:effectLst/>
              </a:rPr>
              <a:t>的前两层和</a:t>
            </a:r>
            <a:r>
              <a:rPr lang="en-US" altLang="zh-CN" dirty="0" err="1">
                <a:effectLst/>
              </a:rPr>
              <a:t>GoogLeNet</a:t>
            </a:r>
            <a:r>
              <a:rPr lang="zh-CN" altLang="en-US" dirty="0">
                <a:effectLst/>
              </a:rPr>
              <a:t>中的一样，也分成了</a:t>
            </a:r>
            <a:r>
              <a:rPr lang="en-US" altLang="zh-CN" b="1" dirty="0">
                <a:effectLst/>
              </a:rPr>
              <a:t>5</a:t>
            </a:r>
            <a:r>
              <a:rPr lang="zh-CN" altLang="en-US" b="1" dirty="0">
                <a:effectLst/>
              </a:rPr>
              <a:t>个</a:t>
            </a:r>
            <a:r>
              <a:rPr lang="en-US" altLang="zh-CN" b="1" dirty="0">
                <a:effectLst/>
              </a:rPr>
              <a:t>stage</a:t>
            </a:r>
            <a:r>
              <a:rPr lang="zh-CN" altLang="en-US" dirty="0">
                <a:effectLst/>
              </a:rPr>
              <a:t>：在输出通道数为</a:t>
            </a:r>
            <a:r>
              <a:rPr lang="en-US" altLang="zh-CN" dirty="0">
                <a:effectLst/>
              </a:rPr>
              <a:t>64</a:t>
            </a:r>
            <a:r>
              <a:rPr lang="zh-CN" altLang="en-US" dirty="0">
                <a:effectLst/>
              </a:rPr>
              <a:t>、步幅为</a:t>
            </a:r>
            <a:r>
              <a:rPr lang="en-US" altLang="zh-CN" dirty="0">
                <a:effectLst/>
              </a:rPr>
              <a:t>2</a:t>
            </a:r>
            <a:r>
              <a:rPr lang="zh-CN" altLang="en-US" dirty="0">
                <a:effectLst/>
              </a:rPr>
              <a:t>的</a:t>
            </a:r>
            <a:r>
              <a:rPr lang="en-US" altLang="zh-CN" dirty="0">
                <a:effectLst/>
              </a:rPr>
              <a:t>7 * 7</a:t>
            </a:r>
            <a:r>
              <a:rPr lang="zh-CN" altLang="en-US" dirty="0">
                <a:effectLst/>
              </a:rPr>
              <a:t>卷积层后，接步幅为</a:t>
            </a:r>
            <a:r>
              <a:rPr lang="en-US" altLang="zh-CN" dirty="0">
                <a:effectLst/>
              </a:rPr>
              <a:t>2</a:t>
            </a:r>
            <a:r>
              <a:rPr lang="zh-CN" altLang="en-US" dirty="0">
                <a:effectLst/>
              </a:rPr>
              <a:t>的</a:t>
            </a:r>
            <a:r>
              <a:rPr lang="en-US" altLang="zh-CN" dirty="0">
                <a:effectLst/>
              </a:rPr>
              <a:t>3 * 3</a:t>
            </a:r>
            <a:r>
              <a:rPr lang="zh-CN" altLang="en-US" dirty="0">
                <a:effectLst/>
              </a:rPr>
              <a:t>的最大汇聚层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>
                <a:effectLst/>
              </a:rPr>
              <a:t>GoogLeNet</a:t>
            </a:r>
            <a:r>
              <a:rPr lang="zh-CN" altLang="en-US" dirty="0">
                <a:effectLst/>
              </a:rPr>
              <a:t>在后面接了</a:t>
            </a:r>
            <a:r>
              <a:rPr lang="en-US" altLang="zh-CN" dirty="0">
                <a:effectLst/>
              </a:rPr>
              <a:t>4</a:t>
            </a:r>
            <a:r>
              <a:rPr lang="zh-CN" altLang="en-US" dirty="0">
                <a:effectLst/>
              </a:rPr>
              <a:t>由</a:t>
            </a:r>
            <a:r>
              <a:rPr lang="en-US" altLang="zh-CN" b="1" dirty="0">
                <a:effectLst/>
              </a:rPr>
              <a:t>Inception</a:t>
            </a:r>
            <a:r>
              <a:rPr lang="zh-CN" altLang="en-US" b="1" dirty="0">
                <a:effectLst/>
              </a:rPr>
              <a:t>块</a:t>
            </a:r>
            <a:r>
              <a:rPr lang="zh-CN" altLang="en-US" dirty="0">
                <a:effectLst/>
              </a:rPr>
              <a:t>组成的模块；</a:t>
            </a:r>
            <a:r>
              <a:rPr lang="en-US" altLang="zh-CN" dirty="0" err="1">
                <a:effectLst/>
              </a:rPr>
              <a:t>ResNet</a:t>
            </a:r>
            <a:r>
              <a:rPr lang="zh-CN" altLang="en-US" dirty="0">
                <a:effectLst/>
              </a:rPr>
              <a:t>使用了</a:t>
            </a:r>
            <a:r>
              <a:rPr lang="en-US" altLang="zh-CN" dirty="0">
                <a:effectLst/>
              </a:rPr>
              <a:t>4</a:t>
            </a:r>
            <a:r>
              <a:rPr lang="zh-CN" altLang="en-US" dirty="0">
                <a:effectLst/>
              </a:rPr>
              <a:t>个由</a:t>
            </a:r>
            <a:r>
              <a:rPr lang="zh-CN" altLang="en-US" b="1" dirty="0">
                <a:effectLst/>
              </a:rPr>
              <a:t>残差块</a:t>
            </a:r>
            <a:r>
              <a:rPr lang="zh-CN" altLang="en-US" dirty="0">
                <a:effectLst/>
              </a:rPr>
              <a:t>组成的模块，每个模块使用若干个同样输出通道数的残差块，第一个模块的通道数同输入通道数一致；由于之前已经使用了步幅为</a:t>
            </a:r>
            <a:r>
              <a:rPr lang="en-US" altLang="zh-CN" dirty="0">
                <a:effectLst/>
              </a:rPr>
              <a:t>2</a:t>
            </a:r>
            <a:r>
              <a:rPr lang="zh-CN" altLang="en-US" dirty="0">
                <a:effectLst/>
              </a:rPr>
              <a:t>的最大汇聚层，所以无需减小高和宽；之后每个模块在第一个残差块里将上一个模块的通道数翻倍，并将高和宽减半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effectLst/>
              </a:rPr>
              <a:t>通过配置</a:t>
            </a:r>
            <a:r>
              <a:rPr lang="zh-CN" altLang="en-US" b="1" dirty="0">
                <a:effectLst/>
              </a:rPr>
              <a:t>不同的通道数和模块中的残差块数</a:t>
            </a:r>
            <a:r>
              <a:rPr lang="zh-CN" altLang="en-US" dirty="0">
                <a:effectLst/>
              </a:rPr>
              <a:t>可以得到不同的</a:t>
            </a:r>
            <a:r>
              <a:rPr lang="en-US" altLang="zh-CN" dirty="0" err="1">
                <a:effectLst/>
              </a:rPr>
              <a:t>ResNet</a:t>
            </a:r>
            <a:r>
              <a:rPr lang="zh-CN" altLang="en-US" dirty="0">
                <a:effectLst/>
              </a:rPr>
              <a:t>模型：</a:t>
            </a:r>
            <a:r>
              <a:rPr lang="en-US" altLang="zh-CN" b="1" dirty="0">
                <a:effectLst/>
              </a:rPr>
              <a:t>ResNet-18</a:t>
            </a:r>
            <a:r>
              <a:rPr lang="zh-CN" altLang="en-US" dirty="0">
                <a:effectLst/>
              </a:rPr>
              <a:t>：每个模块都有</a:t>
            </a:r>
            <a:r>
              <a:rPr lang="en-US" altLang="zh-CN" dirty="0">
                <a:effectLst/>
              </a:rPr>
              <a:t>4</a:t>
            </a:r>
            <a:r>
              <a:rPr lang="zh-CN" altLang="en-US" dirty="0">
                <a:effectLst/>
              </a:rPr>
              <a:t>个卷积层（不包含恒等映射的</a:t>
            </a:r>
            <a:r>
              <a:rPr lang="en-US" altLang="zh-CN" dirty="0">
                <a:effectLst/>
              </a:rPr>
              <a:t>1 * 1</a:t>
            </a:r>
            <a:r>
              <a:rPr lang="zh-CN" altLang="en-US" dirty="0">
                <a:effectLst/>
              </a:rPr>
              <a:t>卷积层），再加上第一个</a:t>
            </a:r>
            <a:r>
              <a:rPr lang="en-US" altLang="zh-CN" dirty="0">
                <a:effectLst/>
              </a:rPr>
              <a:t>7 * 7</a:t>
            </a:r>
            <a:r>
              <a:rPr lang="zh-CN" altLang="en-US" dirty="0">
                <a:effectLst/>
              </a:rPr>
              <a:t>卷积层和最后一个全连接层，一共有</a:t>
            </a:r>
            <a:r>
              <a:rPr lang="en-US" altLang="zh-CN" dirty="0">
                <a:effectLst/>
              </a:rPr>
              <a:t>18</a:t>
            </a:r>
            <a:r>
              <a:rPr lang="zh-CN" altLang="en-US" dirty="0">
                <a:effectLst/>
              </a:rPr>
              <a:t>层；还有更深的</a:t>
            </a:r>
            <a:r>
              <a:rPr lang="en-US" altLang="zh-CN" dirty="0">
                <a:effectLst/>
              </a:rPr>
              <a:t>152</a:t>
            </a:r>
            <a:r>
              <a:rPr lang="zh-CN" altLang="en-US" dirty="0">
                <a:effectLst/>
              </a:rPr>
              <a:t>层的</a:t>
            </a:r>
            <a:r>
              <a:rPr lang="en-US" altLang="zh-CN" b="1" dirty="0">
                <a:effectLst/>
              </a:rPr>
              <a:t>ResNet-152</a:t>
            </a:r>
            <a:br>
              <a:rPr lang="zh-CN" altLang="en-US" dirty="0">
                <a:effectLst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249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A66831-4292-02A1-D9F0-70DCE7BC03C1}"/>
              </a:ext>
            </a:extLst>
          </p:cNvPr>
          <p:cNvSpPr txBox="1"/>
          <p:nvPr/>
        </p:nvSpPr>
        <p:spPr>
          <a:xfrm>
            <a:off x="1063388" y="1218653"/>
            <a:ext cx="100652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残差块使得很深的网络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更加容易训练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（不管网络有多深，因为有跨层数据通路连接的存在，使得始终能够包含小的网络，因为跳转连接的存在，所以会先将下层的小型网络训练好再去训练更深层次的网络），甚至可以训练一千层的网络（只要内存足够，优化算法就能够实现）</a:t>
            </a:r>
            <a:endParaRPr lang="en-US" altLang="zh-CN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/>
            <a:endParaRPr lang="zh-CN" alt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学习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嵌套函数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是神经网络的理想情况，在深层神经网络中，学习另一层作为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恒等映射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比较容易</a:t>
            </a:r>
            <a:endParaRPr lang="en-US" altLang="zh-CN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/>
            <a:endParaRPr lang="zh-CN" alt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残差映射可以更容易地学习同一函数，例如将权重层中的参数近似为零</a:t>
            </a:r>
            <a:endParaRPr lang="en-US" altLang="zh-CN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/>
            <a:endParaRPr lang="zh-CN" alt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利用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残差块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可以训练出一个有效的深层神经网络：输入可以通过层间的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残余连接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更快地向前传播</a:t>
            </a:r>
            <a:endParaRPr lang="en-US" altLang="zh-CN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/>
            <a:endParaRPr lang="zh-CN" alt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残差网络对随后的深层神经网络的设计产生了深远影响，无论是卷积类网络还是全连接类网络，几乎现在所有的网络都会用到，因为只有这样才能够让网络搭建的更深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7EE110-EA6F-978F-B311-C386DDF49E99}"/>
              </a:ext>
            </a:extLst>
          </p:cNvPr>
          <p:cNvSpPr txBox="1"/>
          <p:nvPr/>
        </p:nvSpPr>
        <p:spPr>
          <a:xfrm>
            <a:off x="484495" y="1637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319426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2834AC-6707-A2AC-B413-A9C6D237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1092ED-0554-1641-D592-729D5B3AF448}"/>
              </a:ext>
            </a:extLst>
          </p:cNvPr>
          <p:cNvSpPr txBox="1"/>
          <p:nvPr/>
        </p:nvSpPr>
        <p:spPr>
          <a:xfrm>
            <a:off x="1296537" y="6250675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第二行默认</a:t>
            </a:r>
            <a:r>
              <a:rPr lang="en-US" altLang="zh-CN" dirty="0"/>
              <a:t>stride =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3035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4081B6-374A-0421-AFF9-0B27616E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6"/>
            <a:ext cx="10662327" cy="55710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BE93FE-2CED-0187-7E8F-688A13E54A33}"/>
              </a:ext>
            </a:extLst>
          </p:cNvPr>
          <p:cNvSpPr txBox="1"/>
          <p:nvPr/>
        </p:nvSpPr>
        <p:spPr>
          <a:xfrm>
            <a:off x="1269242" y="6503158"/>
            <a:ext cx="798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Bn2 con3</a:t>
            </a:r>
            <a:r>
              <a:rPr lang="zh-CN" altLang="en-US" dirty="0"/>
              <a:t>没有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  <a:r>
              <a:rPr lang="zh-CN" altLang="en-US" dirty="0"/>
              <a:t>所以一起在最后用了</a:t>
            </a:r>
            <a:r>
              <a:rPr lang="en-US" altLang="zh-CN" dirty="0"/>
              <a:t>! </a:t>
            </a:r>
            <a:r>
              <a:rPr lang="en-US" altLang="zh-CN" dirty="0" err="1"/>
              <a:t>Y+x</a:t>
            </a:r>
            <a:r>
              <a:rPr lang="en-US" altLang="zh-CN" dirty="0"/>
              <a:t> </a:t>
            </a:r>
            <a:r>
              <a:rPr lang="zh-CN" altLang="en-US" dirty="0"/>
              <a:t>如果能加 说明通道数跟尺寸一致</a:t>
            </a:r>
          </a:p>
        </p:txBody>
      </p:sp>
    </p:spTree>
    <p:extLst>
      <p:ext uri="{BB962C8B-B14F-4D97-AF65-F5344CB8AC3E}">
        <p14:creationId xmlns:p14="http://schemas.microsoft.com/office/powerpoint/2010/main" val="148427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A944FD-20E7-086B-441D-C8AF0145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31" y="643466"/>
            <a:ext cx="721173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65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3C66E6-0555-D716-8441-EF48A2A3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2" y="627365"/>
            <a:ext cx="8535117" cy="62306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5AF36C-F30F-D6EA-AA79-452D5BF011B8}"/>
              </a:ext>
            </a:extLst>
          </p:cNvPr>
          <p:cNvSpPr txBox="1"/>
          <p:nvPr/>
        </p:nvSpPr>
        <p:spPr>
          <a:xfrm>
            <a:off x="9300949" y="1187355"/>
            <a:ext cx="22621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第一个 考虑输入</a:t>
            </a:r>
            <a:endParaRPr lang="en-US" altLang="zh-CN" dirty="0"/>
          </a:p>
          <a:p>
            <a:r>
              <a:rPr lang="zh-CN" altLang="en-US" dirty="0"/>
              <a:t>下采样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后面不做特殊处理了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70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5CFA0-EA34-45AD-1FD4-909DD6487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7" t="1582" r="3938" b="791"/>
          <a:stretch/>
        </p:blipFill>
        <p:spPr>
          <a:xfrm>
            <a:off x="65965" y="645808"/>
            <a:ext cx="2947917" cy="611665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301B24-8AB2-29C9-F017-8F1FB54B329F}"/>
              </a:ext>
            </a:extLst>
          </p:cNvPr>
          <p:cNvSpPr txBox="1"/>
          <p:nvPr/>
        </p:nvSpPr>
        <p:spPr>
          <a:xfrm>
            <a:off x="3218599" y="893887"/>
            <a:ext cx="87709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</a:rPr>
              <a:t>当神经网络比较深的时候会发现：数据在下面，损失函数在上面，这样会出现什么问题？</a:t>
            </a:r>
            <a:endParaRPr lang="en-US" altLang="zh-CN" b="1" dirty="0">
              <a:effectLst/>
            </a:endParaRPr>
          </a:p>
          <a:p>
            <a:endParaRPr lang="zh-CN" altLang="en-US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effectLst/>
              </a:rPr>
              <a:t> 正向传递的时候，数据是</a:t>
            </a:r>
            <a:r>
              <a:rPr lang="zh-CN" altLang="en-US" dirty="0">
                <a:effectLst/>
                <a:highlight>
                  <a:srgbClr val="00FFFF"/>
                </a:highlight>
              </a:rPr>
              <a:t>从下往上</a:t>
            </a:r>
            <a:r>
              <a:rPr lang="zh-CN" altLang="en-US" dirty="0">
                <a:effectLst/>
              </a:rPr>
              <a:t>一步一步往上传递。</a:t>
            </a:r>
            <a:endParaRPr lang="en-US" altLang="zh-CN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effectLst/>
              </a:rPr>
              <a:t> 反向传递的时候，数据是</a:t>
            </a:r>
            <a:r>
              <a:rPr lang="zh-CN" altLang="en-US" dirty="0">
                <a:effectLst/>
                <a:highlight>
                  <a:srgbClr val="00FFFF"/>
                </a:highlight>
              </a:rPr>
              <a:t>从上面往下</a:t>
            </a:r>
            <a:r>
              <a:rPr lang="zh-CN" altLang="en-US" dirty="0">
                <a:effectLst/>
              </a:rPr>
              <a:t>传递，这时候就会出现问题：梯度在</a:t>
            </a:r>
            <a:r>
              <a:rPr lang="zh-CN" altLang="en-US" dirty="0">
                <a:effectLst/>
                <a:highlight>
                  <a:srgbClr val="00FFFF"/>
                </a:highlight>
              </a:rPr>
              <a:t>上</a:t>
            </a:r>
            <a:r>
              <a:rPr lang="zh-CN" altLang="en-US" dirty="0">
                <a:effectLst/>
              </a:rPr>
              <a:t>面的时候比较</a:t>
            </a:r>
            <a:r>
              <a:rPr lang="zh-CN" altLang="en-US" dirty="0">
                <a:effectLst/>
                <a:highlight>
                  <a:srgbClr val="00FFFF"/>
                </a:highlight>
              </a:rPr>
              <a:t>大</a:t>
            </a:r>
            <a:r>
              <a:rPr lang="zh-CN" altLang="en-US" dirty="0">
                <a:effectLst/>
              </a:rPr>
              <a:t>，越到</a:t>
            </a:r>
            <a:r>
              <a:rPr lang="zh-CN" altLang="en-US" dirty="0">
                <a:effectLst/>
                <a:highlight>
                  <a:srgbClr val="00FFFF"/>
                </a:highlight>
              </a:rPr>
              <a:t>下</a:t>
            </a:r>
            <a:r>
              <a:rPr lang="zh-CN" altLang="en-US" dirty="0">
                <a:effectLst/>
              </a:rPr>
              <a:t>面就越容易变</a:t>
            </a:r>
            <a:r>
              <a:rPr lang="zh-CN" altLang="en-US" dirty="0">
                <a:effectLst/>
                <a:highlight>
                  <a:srgbClr val="00FFFF"/>
                </a:highlight>
              </a:rPr>
              <a:t>小</a:t>
            </a:r>
            <a:r>
              <a:rPr lang="zh-CN" altLang="en-US" dirty="0">
                <a:effectLst/>
              </a:rPr>
              <a:t>（因为是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>
                <a:effectLst/>
              </a:rPr>
              <a:t>个很小的数进行相乘，越到后面结果就越小，也就是说越靠近数据的，层的梯度就越小）。</a:t>
            </a:r>
            <a:endParaRPr lang="en-US" altLang="zh-CN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effectLst/>
              </a:rPr>
              <a:t> 上面的梯度比较大，那么每次更新的时候上面的层就会不断地更新；但是下面层因为梯度比较小，所以对权重地更新就比较少，这样的话就会导致上面的收敛比较快，而下面的收敛比较慢，这样就会导致底层靠近数据的内容（网络所尝试抽取的网络底层的特征：简单的局部边缘、纹理等信息）变化比较慢，上层靠近损失的内容（高层语义信息）收敛比较快，所以每一次底层发生变化，所有的层都得跟着变（</a:t>
            </a:r>
            <a:r>
              <a:rPr lang="zh-CN" altLang="en-US" dirty="0">
                <a:highlight>
                  <a:srgbClr val="00FFFF"/>
                </a:highlight>
              </a:rPr>
              <a:t>底层的信息发生变化就导致上层的权重全部白学了</a:t>
            </a:r>
            <a:r>
              <a:rPr lang="zh-CN" altLang="en-US" dirty="0">
                <a:effectLst/>
              </a:rPr>
              <a:t>），这样就会导致模型的收敛比较慢。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所以提出了假设：</a:t>
            </a:r>
            <a:r>
              <a:rPr lang="zh-CN" altLang="en-US" b="1" dirty="0">
                <a:effectLst/>
              </a:rPr>
              <a:t>能不能在改变底部信息的时候，避免顶部不断的重新训练？</a:t>
            </a:r>
            <a:r>
              <a:rPr lang="zh-CN" altLang="en-US" dirty="0">
                <a:effectLst/>
              </a:rPr>
              <a:t>（这也是批量归一化所考虑的问题）</a:t>
            </a:r>
          </a:p>
        </p:txBody>
      </p:sp>
    </p:spTree>
    <p:extLst>
      <p:ext uri="{BB962C8B-B14F-4D97-AF65-F5344CB8AC3E}">
        <p14:creationId xmlns:p14="http://schemas.microsoft.com/office/powerpoint/2010/main" val="3691796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93B937-AE35-303B-34A2-E1542CD9D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93" y="616311"/>
            <a:ext cx="11763613" cy="529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9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5E1F66-168E-1366-1915-64B80634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0" y="643466"/>
            <a:ext cx="1061155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51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箱线图&#10;&#10;描述已自动生成">
            <a:extLst>
              <a:ext uri="{FF2B5EF4-FFF2-40B4-BE49-F238E27FC236}">
                <a16:creationId xmlns:a16="http://schemas.microsoft.com/office/drawing/2014/main" id="{C554B120-3D7B-D2C8-4406-C899E761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5" y="643466"/>
            <a:ext cx="8985589" cy="55710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A10B1F5-6A05-B925-D140-74115AE2FE41}"/>
              </a:ext>
            </a:extLst>
          </p:cNvPr>
          <p:cNvSpPr txBox="1"/>
          <p:nvPr/>
        </p:nvSpPr>
        <p:spPr>
          <a:xfrm>
            <a:off x="6484960" y="2782668"/>
            <a:ext cx="427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医学 局部特征 干扰没有自然图像那么多 </a:t>
            </a:r>
            <a:endParaRPr lang="en-US" altLang="zh-CN" dirty="0"/>
          </a:p>
          <a:p>
            <a:r>
              <a:rPr lang="zh-CN" altLang="en-US" dirty="0"/>
              <a:t>结构稳定 </a:t>
            </a:r>
            <a:r>
              <a:rPr lang="en-US" altLang="zh-CN" dirty="0" err="1"/>
              <a:t>resnet</a:t>
            </a:r>
            <a:r>
              <a:rPr lang="zh-CN" altLang="en-US" dirty="0"/>
              <a:t>优势不一定能发挥出来！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经验！！</a:t>
            </a:r>
          </a:p>
        </p:txBody>
      </p:sp>
    </p:spTree>
    <p:extLst>
      <p:ext uri="{BB962C8B-B14F-4D97-AF65-F5344CB8AC3E}">
        <p14:creationId xmlns:p14="http://schemas.microsoft.com/office/powerpoint/2010/main" val="3721404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639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776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D094BB-548F-4A4C-D218-2B8E2A8C3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409" y="2644170"/>
            <a:ext cx="514318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Thanks!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72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A2414F-AF56-BA64-1973-2099ECEC3931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W1</a:t>
            </a:r>
            <a:r>
              <a:rPr lang="zh-CN" alt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对结果影响小，所以斜率小。</a:t>
            </a:r>
            <a:r>
              <a:rPr lang="en-US" altLang="zh-CN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W2</a:t>
            </a:r>
            <a:r>
              <a:rPr lang="zh-CN" alt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对斜率影响大，所以斜率大。要给不同的参数不同的学习率，不好做。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3FB7D2E1-8ACE-EE12-18B9-D3DE28C4F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1" t="6342" r="5435" b="3251"/>
          <a:stretch/>
        </p:blipFill>
        <p:spPr>
          <a:xfrm>
            <a:off x="5922492" y="1466741"/>
            <a:ext cx="5536001" cy="386576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762324-08BB-D663-36D4-A50D240581FA}"/>
              </a:ext>
            </a:extLst>
          </p:cNvPr>
          <p:cNvGrpSpPr/>
          <p:nvPr/>
        </p:nvGrpSpPr>
        <p:grpSpPr>
          <a:xfrm>
            <a:off x="10106092" y="4624802"/>
            <a:ext cx="221760" cy="671040"/>
            <a:chOff x="10106092" y="4624802"/>
            <a:chExt cx="221760" cy="67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B280D46-DBDC-40C3-A6B9-9E635512065D}"/>
                    </a:ext>
                  </a:extLst>
                </p14:cNvPr>
                <p14:cNvContentPartPr/>
                <p14:nvPr/>
              </p14:nvContentPartPr>
              <p14:xfrm>
                <a:off x="10106092" y="4681322"/>
                <a:ext cx="150120" cy="614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B280D46-DBDC-40C3-A6B9-9E63551206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97092" y="4672322"/>
                  <a:ext cx="16776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6BFEB31-0C53-6581-FAEE-99D3F36100D3}"/>
                    </a:ext>
                  </a:extLst>
                </p14:cNvPr>
                <p14:cNvContentPartPr/>
                <p14:nvPr/>
              </p14:nvContentPartPr>
              <p14:xfrm>
                <a:off x="10174492" y="4624802"/>
                <a:ext cx="153360" cy="105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6BFEB31-0C53-6581-FAEE-99D3F36100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65852" y="4615802"/>
                  <a:ext cx="171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106FD54-5F74-929C-BC53-8D490A3D2657}"/>
              </a:ext>
            </a:extLst>
          </p:cNvPr>
          <p:cNvGrpSpPr/>
          <p:nvPr/>
        </p:nvGrpSpPr>
        <p:grpSpPr>
          <a:xfrm>
            <a:off x="7751692" y="4556402"/>
            <a:ext cx="771480" cy="357120"/>
            <a:chOff x="7751692" y="4556402"/>
            <a:chExt cx="77148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634BA7A-8CF1-E088-A517-58984F40368F}"/>
                    </a:ext>
                  </a:extLst>
                </p14:cNvPr>
                <p14:cNvContentPartPr/>
                <p14:nvPr/>
              </p14:nvContentPartPr>
              <p14:xfrm>
                <a:off x="8399332" y="4782482"/>
                <a:ext cx="123840" cy="968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634BA7A-8CF1-E088-A517-58984F4036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90692" y="4773842"/>
                  <a:ext cx="141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C637F8C-544B-FE9D-353E-58403089B6B0}"/>
                    </a:ext>
                  </a:extLst>
                </p14:cNvPr>
                <p14:cNvContentPartPr/>
                <p14:nvPr/>
              </p14:nvContentPartPr>
              <p14:xfrm>
                <a:off x="8407252" y="4713362"/>
                <a:ext cx="109440" cy="200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C637F8C-544B-FE9D-353E-58403089B6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8252" y="4704362"/>
                  <a:ext cx="127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1C2DFC6-2C06-410F-628F-07E7A6FD9351}"/>
                    </a:ext>
                  </a:extLst>
                </p14:cNvPr>
                <p14:cNvContentPartPr/>
                <p14:nvPr/>
              </p14:nvContentPartPr>
              <p14:xfrm>
                <a:off x="8330212" y="4692842"/>
                <a:ext cx="84600" cy="77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1C2DFC6-2C06-410F-628F-07E7A6FD935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21212" y="4684202"/>
                  <a:ext cx="102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AD4A65C-86F6-017C-7BF3-EA9C4F1DE0EA}"/>
                    </a:ext>
                  </a:extLst>
                </p14:cNvPr>
                <p14:cNvContentPartPr/>
                <p14:nvPr/>
              </p14:nvContentPartPr>
              <p14:xfrm>
                <a:off x="8138692" y="4611842"/>
                <a:ext cx="200520" cy="1238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AD4A65C-86F6-017C-7BF3-EA9C4F1DE0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30052" y="4603202"/>
                  <a:ext cx="218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E4E506C-5D89-09AC-1A04-24742023A0F0}"/>
                    </a:ext>
                  </a:extLst>
                </p14:cNvPr>
                <p14:cNvContentPartPr/>
                <p14:nvPr/>
              </p14:nvContentPartPr>
              <p14:xfrm>
                <a:off x="7794892" y="4556402"/>
                <a:ext cx="312120" cy="57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E4E506C-5D89-09AC-1A04-24742023A0F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86252" y="4547402"/>
                  <a:ext cx="329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832A7F4-712B-FC8F-A6C5-86AD2F8ED035}"/>
                    </a:ext>
                  </a:extLst>
                </p14:cNvPr>
                <p14:cNvContentPartPr/>
                <p14:nvPr/>
              </p14:nvContentPartPr>
              <p14:xfrm>
                <a:off x="7751692" y="4558202"/>
                <a:ext cx="157320" cy="666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832A7F4-712B-FC8F-A6C5-86AD2F8ED0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42692" y="4549202"/>
                  <a:ext cx="17496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189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CAFCB4-2150-01D3-BF04-7D3863137181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人当作层 可能移动太多 变成</a:t>
            </a:r>
            <a:r>
              <a:rPr lang="en-US" altLang="zh-CN" sz="2000" dirty="0"/>
              <a:t>internal covariate shift </a:t>
            </a:r>
            <a:r>
              <a:rPr lang="zh-CN" altLang="en-US" sz="2000" dirty="0"/>
              <a:t>两个都变结果反而不好。 传统方法：放小学习率  但慢 不想让</a:t>
            </a:r>
            <a:r>
              <a:rPr lang="en-US" altLang="zh-CN" sz="2000" dirty="0" err="1"/>
              <a:t>lr</a:t>
            </a:r>
            <a:r>
              <a:rPr lang="zh-CN" altLang="en-US" sz="2000" dirty="0"/>
              <a:t>小 后面刚刚根据前面学好，前面的就变了，</a:t>
            </a:r>
            <a:r>
              <a:rPr lang="en-US" altLang="zh-CN" sz="2000" dirty="0"/>
              <a:t>batch normalization</a:t>
            </a:r>
            <a:r>
              <a:rPr lang="zh-CN" altLang="en-US" sz="2000" dirty="0"/>
              <a:t>至少确定学习后的参数是不变的。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227A31-B6F7-9114-CF79-3AB4058C6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9" r="10544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7A46587-D3EB-C414-73BC-BF1E78A9BC4A}"/>
              </a:ext>
            </a:extLst>
          </p:cNvPr>
          <p:cNvGrpSpPr/>
          <p:nvPr/>
        </p:nvGrpSpPr>
        <p:grpSpPr>
          <a:xfrm>
            <a:off x="6257332" y="3664322"/>
            <a:ext cx="1704240" cy="765720"/>
            <a:chOff x="6257332" y="3664322"/>
            <a:chExt cx="1704240" cy="76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3AF6B8B-8DC8-428D-DF85-04ACBB79A3FD}"/>
                    </a:ext>
                  </a:extLst>
                </p14:cNvPr>
                <p14:cNvContentPartPr/>
                <p14:nvPr/>
              </p14:nvContentPartPr>
              <p14:xfrm>
                <a:off x="6257332" y="3936482"/>
                <a:ext cx="805680" cy="820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3AF6B8B-8DC8-428D-DF85-04ACBB79A3F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48692" y="3927842"/>
                  <a:ext cx="823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41913CB-E49C-208B-F92C-E9755E7A65FF}"/>
                    </a:ext>
                  </a:extLst>
                </p14:cNvPr>
                <p14:cNvContentPartPr/>
                <p14:nvPr/>
              </p14:nvContentPartPr>
              <p14:xfrm>
                <a:off x="7035292" y="3991202"/>
                <a:ext cx="926280" cy="1890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41913CB-E49C-208B-F92C-E9755E7A65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26292" y="3982202"/>
                  <a:ext cx="943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4128E98-5901-5A15-DF47-EAC3AEDD6396}"/>
                    </a:ext>
                  </a:extLst>
                </p14:cNvPr>
                <p14:cNvContentPartPr/>
                <p14:nvPr/>
              </p14:nvContentPartPr>
              <p14:xfrm>
                <a:off x="7040332" y="3664322"/>
                <a:ext cx="268920" cy="7657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4128E98-5901-5A15-DF47-EAC3AEDD63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31692" y="3655322"/>
                  <a:ext cx="286560" cy="78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441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134FB3-88CD-8402-D67F-4AFA123FBF10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/>
              <a:t>GPU</a:t>
            </a:r>
            <a:r>
              <a:rPr lang="zh-CN" altLang="en-US" sz="2000"/>
              <a:t>加速</a:t>
            </a:r>
            <a:r>
              <a:rPr lang="en-US" altLang="zh-CN" sz="2000"/>
              <a:t>Batch</a:t>
            </a:r>
            <a:r>
              <a:rPr lang="zh-CN" altLang="en-US" sz="2000"/>
              <a:t>运算的原理是三个</a:t>
            </a:r>
            <a:endParaRPr lang="en-US" altLang="zh-CN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/>
              <a:t>X1 x2 x3 </a:t>
            </a:r>
            <a:r>
              <a:rPr lang="zh-CN" altLang="en-US" sz="2000"/>
              <a:t>同时运算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98977-4B88-A254-A36D-C8C1E2C56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30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9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45874C-A881-98BB-2F5F-F84E1861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0616"/>
            <a:ext cx="5291666" cy="37967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1F2E0C-F0E1-0464-EDAF-8E55A4E8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96761"/>
            <a:ext cx="5291667" cy="36644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7BDB64-9AB7-4573-D153-D822CC4C3F4D}"/>
              </a:ext>
            </a:extLst>
          </p:cNvPr>
          <p:cNvSpPr txBox="1"/>
          <p:nvPr/>
        </p:nvSpPr>
        <p:spPr>
          <a:xfrm>
            <a:off x="365760" y="5783580"/>
            <a:ext cx="5780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得到均值</a:t>
            </a:r>
            <a:r>
              <a:rPr lang="en-US" altLang="zh-CN" dirty="0"/>
              <a:t>=0 std =1 </a:t>
            </a:r>
            <a:r>
              <a:rPr lang="zh-CN" altLang="en-US" dirty="0"/>
              <a:t>的</a:t>
            </a:r>
            <a:r>
              <a:rPr lang="en-US" altLang="zh-CN" dirty="0"/>
              <a:t>z~1 </a:t>
            </a:r>
          </a:p>
          <a:p>
            <a:r>
              <a:rPr lang="en-US" altLang="zh-CN" dirty="0" err="1"/>
              <a:t>Backpropogation</a:t>
            </a:r>
            <a:r>
              <a:rPr lang="en-US" altLang="zh-CN" dirty="0"/>
              <a:t> </a:t>
            </a:r>
            <a:r>
              <a:rPr lang="zh-CN" altLang="en-US" dirty="0"/>
              <a:t>向前传会先改变</a:t>
            </a:r>
            <a:r>
              <a:rPr lang="en-US" altLang="zh-CN" dirty="0"/>
              <a:t>μ </a:t>
            </a:r>
            <a:r>
              <a:rPr lang="zh-CN" altLang="en-US" dirty="0"/>
              <a:t>跟 ，再改变</a:t>
            </a:r>
            <a:r>
              <a:rPr lang="en-US" altLang="zh-CN" dirty="0"/>
              <a:t>z1 z2 z3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9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459994-A41C-ACD3-CD0D-748CB09A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0" y="926769"/>
            <a:ext cx="4886361" cy="35719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B46BA3-7137-D422-45FA-1BF4EDAF5E11}"/>
              </a:ext>
            </a:extLst>
          </p:cNvPr>
          <p:cNvSpPr txBox="1"/>
          <p:nvPr/>
        </p:nvSpPr>
        <p:spPr>
          <a:xfrm>
            <a:off x="426720" y="5844540"/>
            <a:ext cx="1012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黄色对应参数一致 </a:t>
            </a:r>
            <a:r>
              <a:rPr lang="en-US" altLang="zh-CN" dirty="0"/>
              <a:t>&amp; </a:t>
            </a:r>
            <a:r>
              <a:rPr lang="zh-CN" altLang="en-US" dirty="0"/>
              <a:t>绿色对应参数一致 </a:t>
            </a:r>
            <a:r>
              <a:rPr lang="en-US" altLang="zh-CN" dirty="0"/>
              <a:t>= </a:t>
            </a:r>
            <a:r>
              <a:rPr lang="zh-CN" altLang="en-US" dirty="0"/>
              <a:t>没做 第一组</a:t>
            </a:r>
            <a:r>
              <a:rPr lang="en-US" altLang="zh-CN" dirty="0"/>
              <a:t>data</a:t>
            </a:r>
            <a:r>
              <a:rPr lang="zh-CN" altLang="en-US" dirty="0"/>
              <a:t>掌控 第二组独立 </a:t>
            </a:r>
            <a:r>
              <a:rPr lang="en-US" altLang="zh-CN" dirty="0"/>
              <a:t>network</a:t>
            </a:r>
            <a:r>
              <a:rPr lang="zh-CN" altLang="en-US" dirty="0"/>
              <a:t>自己搞出来的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01F2B6-C11B-BD12-8D17-1015DCCA6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7024" y="1715917"/>
            <a:ext cx="4070024" cy="30146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403AD69-2B0C-3BDD-6359-B585548EF867}"/>
                  </a:ext>
                </a:extLst>
              </p14:cNvPr>
              <p14:cNvContentPartPr/>
              <p14:nvPr/>
            </p14:nvContentPartPr>
            <p14:xfrm>
              <a:off x="4544452" y="1760282"/>
              <a:ext cx="36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403AD69-2B0C-3BDD-6359-B585548EF8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5452" y="175164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B9D3E9-EC6D-9269-11EA-EF4A021EF41A}"/>
              </a:ext>
            </a:extLst>
          </p:cNvPr>
          <p:cNvGrpSpPr/>
          <p:nvPr/>
        </p:nvGrpSpPr>
        <p:grpSpPr>
          <a:xfrm>
            <a:off x="3677572" y="1349882"/>
            <a:ext cx="2436120" cy="2869920"/>
            <a:chOff x="3677572" y="1349882"/>
            <a:chExt cx="2436120" cy="28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9136FEE-3B09-68BB-4E8D-BCAC2DF7D8F9}"/>
                    </a:ext>
                  </a:extLst>
                </p14:cNvPr>
                <p14:cNvContentPartPr/>
                <p14:nvPr/>
              </p14:nvContentPartPr>
              <p14:xfrm>
                <a:off x="3684772" y="1349882"/>
                <a:ext cx="1219680" cy="77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9136FEE-3B09-68BB-4E8D-BCAC2DF7D8F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6132" y="1340882"/>
                  <a:ext cx="1237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B99AA59-5B4D-9B33-0940-1A0E431D540A}"/>
                    </a:ext>
                  </a:extLst>
                </p14:cNvPr>
                <p14:cNvContentPartPr/>
                <p14:nvPr/>
              </p14:nvContentPartPr>
              <p14:xfrm>
                <a:off x="3677572" y="1821122"/>
                <a:ext cx="1581480" cy="22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B99AA59-5B4D-9B33-0940-1A0E431D540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68932" y="1812122"/>
                  <a:ext cx="1599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2251DC2-A067-AAC0-CD12-31B2F0C8B876}"/>
                    </a:ext>
                  </a:extLst>
                </p14:cNvPr>
                <p14:cNvContentPartPr/>
                <p14:nvPr/>
              </p14:nvContentPartPr>
              <p14:xfrm>
                <a:off x="3858652" y="1898522"/>
                <a:ext cx="806760" cy="21157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2251DC2-A067-AAC0-CD12-31B2F0C8B87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50012" y="1889522"/>
                  <a:ext cx="824400" cy="21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1CEEAA9-6516-B4B7-6649-76A494D50940}"/>
                    </a:ext>
                  </a:extLst>
                </p14:cNvPr>
                <p14:cNvContentPartPr/>
                <p14:nvPr/>
              </p14:nvContentPartPr>
              <p14:xfrm>
                <a:off x="5077612" y="2066642"/>
                <a:ext cx="1036080" cy="2153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1CEEAA9-6516-B4B7-6649-76A494D509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68612" y="2058002"/>
                  <a:ext cx="1053720" cy="21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13EA5B1-2F40-EC92-37C3-7B48C8FAC320}"/>
                    </a:ext>
                  </a:extLst>
                </p14:cNvPr>
                <p14:cNvContentPartPr/>
                <p14:nvPr/>
              </p14:nvContentPartPr>
              <p14:xfrm>
                <a:off x="4913092" y="1760282"/>
                <a:ext cx="360" cy="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13EA5B1-2F40-EC92-37C3-7B48C8FAC3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04452" y="17516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060ED0A-9969-B70C-A9B6-CAA534EB09D2}"/>
              </a:ext>
            </a:extLst>
          </p:cNvPr>
          <p:cNvSpPr txBox="1"/>
          <p:nvPr/>
        </p:nvSpPr>
        <p:spPr>
          <a:xfrm>
            <a:off x="426720" y="6346209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输出缩放 学习</a:t>
            </a:r>
          </a:p>
        </p:txBody>
      </p:sp>
    </p:spTree>
    <p:extLst>
      <p:ext uri="{BB962C8B-B14F-4D97-AF65-F5344CB8AC3E}">
        <p14:creationId xmlns:p14="http://schemas.microsoft.com/office/powerpoint/2010/main" val="701522201"/>
      </p:ext>
    </p:extLst>
  </p:cSld>
  <p:clrMapOvr>
    <a:masterClrMapping/>
  </p:clrMapOvr>
</p:sld>
</file>

<file path=ppt/theme/theme1.xml><?xml version="1.0" encoding="utf-8"?>
<a:theme xmlns:a="http://schemas.openxmlformats.org/drawingml/2006/main" name="鲍鱼素材https://baoyusucai.taobao.com/">
  <a:themeElements>
    <a:clrScheme name="自定义 1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A6F"/>
      </a:accent1>
      <a:accent2>
        <a:srgbClr val="E06741"/>
      </a:accent2>
      <a:accent3>
        <a:srgbClr val="4A5A6F"/>
      </a:accent3>
      <a:accent4>
        <a:srgbClr val="E06741"/>
      </a:accent4>
      <a:accent5>
        <a:srgbClr val="4A5A6F"/>
      </a:accent5>
      <a:accent6>
        <a:srgbClr val="E0674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2547</Words>
  <Application>Microsoft Office PowerPoint</Application>
  <PresentationFormat>宽屏</PresentationFormat>
  <Paragraphs>161</Paragraphs>
  <Slides>45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PingFang SC</vt:lpstr>
      <vt:lpstr>等线</vt:lpstr>
      <vt:lpstr>等线 Light</vt:lpstr>
      <vt:lpstr>Arial</vt:lpstr>
      <vt:lpstr>Arial Black</vt:lpstr>
      <vt:lpstr>Helvetica</vt:lpstr>
      <vt:lpstr>Times New Roman</vt:lpstr>
      <vt:lpstr>Wingdings</vt:lpstr>
      <vt:lpstr>鲍鱼素材https://baoyusucai.taobao.com/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Niu, Luyu</dc:creator>
  <cp:lastModifiedBy>Niu, Luyu</cp:lastModifiedBy>
  <cp:revision>1</cp:revision>
  <dcterms:created xsi:type="dcterms:W3CDTF">2023-04-17T05:16:18Z</dcterms:created>
  <dcterms:modified xsi:type="dcterms:W3CDTF">2023-04-20T14:25:17Z</dcterms:modified>
</cp:coreProperties>
</file>